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entation.xml" ContentType="application/vnd.openxmlformats-officedocument.presentationml.presentation.main+xml"/>
  <Override PartName="/ppt/slideMasters/slideMaster7.xml" ContentType="application/vnd.openxmlformats-officedocument.presentationml.slideMaster+xml"/>
  <Override PartName="/ppt/slideMasters/slideMaster1.xml" ContentType="application/vnd.openxmlformats-officedocument.presentationml.slideMaster+xml"/>
  <Override PartName="/ppt/notesSlides/notesSlide1.xml" ContentType="application/vnd.openxmlformats-officedocument.presentationml.notesSlide+xml"/>
  <Override PartName="/ppt/slideMasters/slideMaster5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Layouts/slideLayout86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Layouts/slideLayout79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7.xml" ContentType="application/vnd.openxmlformats-officedocument.them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8.xml" ContentType="application/vnd.openxmlformats-officedocument.theme+xml"/>
  <Override PartName="/ppt/theme/theme6.xml" ContentType="application/vnd.openxmlformats-officedocument.theme+xml"/>
  <Override PartName="/ppt/handoutMasters/handoutMaster1.xml" ContentType="application/vnd.openxmlformats-officedocument.presentationml.handoutMaster+xml"/>
  <Override PartName="/ppt/theme/theme9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tags/tag4.xml" ContentType="application/vnd.openxmlformats-officedocument.presentationml.tags+xml"/>
  <Override PartName="/ppt/tags/tag1.xml" ContentType="application/vnd.openxmlformats-officedocument.presentationml.tags+xml"/>
  <Override PartName="/ppt/tags/tag3.xml" ContentType="application/vnd.openxmlformats-officedocument.presentationml.tags+xml"/>
  <Override PartName="/ppt/tags/tag2.xml" ContentType="application/vnd.openxmlformats-officedocument.presentationml.tags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tags/tag5.xml" ContentType="application/vnd.openxmlformats-officedocument.presentationml.tags+xml"/>
  <Override PartName="/ppt/tags/tag7.xml" ContentType="application/vnd.openxmlformats-officedocument.presentationml.tag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9" r:id="rId1"/>
    <p:sldMasterId id="2147483648" r:id="rId2"/>
    <p:sldMasterId id="2147483650" r:id="rId3"/>
    <p:sldMasterId id="2147483686" r:id="rId4"/>
    <p:sldMasterId id="2147483700" r:id="rId5"/>
    <p:sldMasterId id="2147483714" r:id="rId6"/>
    <p:sldMasterId id="2147483728" r:id="rId7"/>
  </p:sldMasterIdLst>
  <p:notesMasterIdLst>
    <p:notesMasterId r:id="rId10"/>
  </p:notesMasterIdLst>
  <p:handoutMasterIdLst>
    <p:handoutMasterId r:id="rId11"/>
  </p:handoutMasterIdLst>
  <p:sldIdLst>
    <p:sldId id="259" r:id="rId8"/>
    <p:sldId id="1082" r:id="rId9"/>
  </p:sldIdLst>
  <p:sldSz cx="9906000" cy="6858000" type="A4"/>
  <p:notesSz cx="6797675" cy="9874250"/>
  <p:custDataLst>
    <p:tags r:id="rId12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283">
          <p15:clr>
            <a:srgbClr val="A4A3A4"/>
          </p15:clr>
        </p15:guide>
        <p15:guide id="2" pos="6239">
          <p15:clr>
            <a:srgbClr val="A4A3A4"/>
          </p15:clr>
        </p15:guide>
        <p15:guide id="3" pos="233">
          <p15:clr>
            <a:srgbClr val="A4A3A4"/>
          </p15:clr>
        </p15:guide>
        <p15:guide id="4" pos="1621">
          <p15:clr>
            <a:srgbClr val="A4A3A4"/>
          </p15:clr>
        </p15:guide>
        <p15:guide id="5" pos="233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80"/>
    <a:srgbClr val="00B69F"/>
    <a:srgbClr val="00AAB6"/>
    <a:srgbClr val="FFCC00"/>
    <a:srgbClr val="03B0D3"/>
    <a:srgbClr val="00AAFF"/>
    <a:srgbClr val="FCD5B4"/>
    <a:srgbClr val="03BEE3"/>
    <a:srgbClr val="00AAC4"/>
    <a:srgbClr val="CB9A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352" autoAdjust="0"/>
    <p:restoredTop sz="64914" autoAdjust="0"/>
  </p:normalViewPr>
  <p:slideViewPr>
    <p:cSldViewPr snapToGrid="0">
      <p:cViewPr varScale="1">
        <p:scale>
          <a:sx n="131" d="100"/>
          <a:sy n="131" d="100"/>
        </p:scale>
        <p:origin x="1092" y="126"/>
      </p:cViewPr>
      <p:guideLst>
        <p:guide orient="horz" pos="4283"/>
        <p:guide pos="6239"/>
        <p:guide pos="233"/>
        <p:guide pos="1621"/>
        <p:guide pos="233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>
      <p:cViewPr varScale="1">
        <p:scale>
          <a:sx n="93" d="100"/>
          <a:sy n="93" d="100"/>
        </p:scale>
        <p:origin x="-3726" y="-120"/>
      </p:cViewPr>
      <p:guideLst>
        <p:guide orient="horz" pos="3110"/>
        <p:guide pos="2141"/>
      </p:guideLst>
    </p:cSldViewPr>
  </p:notesViewPr>
  <p:gridSpacing cx="119895" cy="11989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presProps" Target="presProps.xml"/><Relationship Id="rId18" Type="http://schemas.openxmlformats.org/officeDocument/2006/relationships/customXml" Target="../customXml/item2.xml"/><Relationship Id="rId3" Type="http://schemas.openxmlformats.org/officeDocument/2006/relationships/slideMaster" Target="slideMasters/slideMaster3.xml"/><Relationship Id="rId7" Type="http://schemas.openxmlformats.org/officeDocument/2006/relationships/slideMaster" Target="slideMasters/slideMaster7.xml"/><Relationship Id="rId12" Type="http://schemas.openxmlformats.org/officeDocument/2006/relationships/tags" Target="tags/tag1.xml"/><Relationship Id="rId17" Type="http://schemas.openxmlformats.org/officeDocument/2006/relationships/customXml" Target="../customXml/item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20" Type="http://schemas.openxmlformats.org/officeDocument/2006/relationships/customXml" Target="../customXml/item4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handoutMaster" Target="handoutMasters/handoutMaster1.xml"/><Relationship Id="rId5" Type="http://schemas.openxmlformats.org/officeDocument/2006/relationships/slideMaster" Target="slideMasters/slideMaster5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19" Type="http://schemas.openxmlformats.org/officeDocument/2006/relationships/customXml" Target="../customXml/item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defRPr sz="1200" b="0">
                <a:latin typeface="Arial" pitchFamily="34" charset="0"/>
              </a:defRPr>
            </a:lvl1pPr>
          </a:lstStyle>
          <a:p>
            <a:pPr>
              <a:defRPr/>
            </a:pPr>
            <a:r>
              <a:rPr lang="ru-RU" dirty="0"/>
              <a:t>Проект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6400" cy="49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sz="1200" b="0">
                <a:latin typeface="Arial" pitchFamily="34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8485"/>
            <a:ext cx="2946400" cy="49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defRPr sz="1200" b="0">
                <a:latin typeface="Arial" pitchFamily="34" charset="0"/>
              </a:defRPr>
            </a:lvl1pPr>
          </a:lstStyle>
          <a:p>
            <a:pPr>
              <a:defRPr/>
            </a:pPr>
            <a:r>
              <a:rPr lang="ru-RU" dirty="0"/>
              <a:t>ООО "</a:t>
            </a:r>
            <a:r>
              <a:rPr lang="ru-RU" dirty="0" smtClean="0"/>
              <a:t>Южно-</a:t>
            </a:r>
            <a:r>
              <a:rPr lang="ru-RU" dirty="0"/>
              <a:t>П</a:t>
            </a:r>
            <a:r>
              <a:rPr lang="ru-RU" dirty="0" smtClean="0"/>
              <a:t>риобский ГПЗ"</a:t>
            </a:r>
            <a:endParaRPr lang="ru-RU" dirty="0"/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378485"/>
            <a:ext cx="2946400" cy="49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sz="1200" b="0">
                <a:latin typeface="Arial" pitchFamily="34" charset="0"/>
              </a:defRPr>
            </a:lvl1pPr>
          </a:lstStyle>
          <a:p>
            <a:pPr>
              <a:defRPr/>
            </a:pPr>
            <a:fld id="{F9BBF222-6FB2-433E-81DE-CA0199D86EF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79116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defRPr sz="1200" b="0">
                <a:latin typeface="Arial" pitchFamily="34" charset="0"/>
              </a:defRPr>
            </a:lvl1pPr>
          </a:lstStyle>
          <a:p>
            <a:pPr>
              <a:defRPr/>
            </a:pPr>
            <a:r>
              <a:rPr lang="ru-RU" dirty="0"/>
              <a:t>Проект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sz="1200" b="0">
                <a:latin typeface="Arial" pitchFamily="34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23900" y="739775"/>
            <a:ext cx="5348288" cy="37036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690822"/>
            <a:ext cx="5438775" cy="4442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430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485"/>
            <a:ext cx="2946400" cy="49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defRPr sz="1200" b="0">
                <a:latin typeface="Arial" pitchFamily="34" charset="0"/>
              </a:defRPr>
            </a:lvl1pPr>
          </a:lstStyle>
          <a:p>
            <a:pPr>
              <a:defRPr/>
            </a:pPr>
            <a:r>
              <a:rPr lang="ru-RU" dirty="0" smtClean="0"/>
              <a:t>ООО "Южно-Приобский ГПЗ"</a:t>
            </a:r>
            <a:endParaRPr lang="ru-RU" dirty="0"/>
          </a:p>
        </p:txBody>
      </p:sp>
      <p:sp>
        <p:nvSpPr>
          <p:cNvPr id="430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378485"/>
            <a:ext cx="2946400" cy="49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sz="1200" b="0">
                <a:latin typeface="Arial" pitchFamily="34" charset="0"/>
              </a:defRPr>
            </a:lvl1pPr>
          </a:lstStyle>
          <a:p>
            <a:pPr>
              <a:defRPr/>
            </a:pPr>
            <a:fld id="{F375FA7D-8FCE-46C0-9AFD-CC5252E020E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6428848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41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ru-RU" dirty="0" smtClean="0">
                <a:latin typeface="Arial" charset="0"/>
              </a:rPr>
              <a:t>ООО "</a:t>
            </a:r>
            <a:r>
              <a:rPr lang="ru-RU" dirty="0" err="1" smtClean="0">
                <a:latin typeface="Arial" charset="0"/>
              </a:rPr>
              <a:t>Юграгазпереработка</a:t>
            </a:r>
            <a:r>
              <a:rPr lang="ru-RU" dirty="0" smtClean="0">
                <a:latin typeface="Arial" charset="0"/>
              </a:rPr>
              <a:t>"</a:t>
            </a:r>
          </a:p>
        </p:txBody>
      </p:sp>
      <p:sp>
        <p:nvSpPr>
          <p:cNvPr id="368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23900" y="739775"/>
            <a:ext cx="5348288" cy="3703638"/>
          </a:xfrm>
          <a:ln/>
        </p:spPr>
      </p:sp>
      <p:sp>
        <p:nvSpPr>
          <p:cNvPr id="3686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75410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7"/>
            <a:ext cx="8420100" cy="1470025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rgbClr val="0078C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rgbClr val="0078C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1600202"/>
            <a:ext cx="89154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40"/>
            <a:ext cx="2228850" cy="5851525"/>
          </a:xfrm>
          <a:prstGeom prst="rect">
            <a:avLst/>
          </a:prstGeom>
        </p:spPr>
        <p:txBody>
          <a:bodyPr vert="eaVert"/>
          <a:lstStyle>
            <a:lvl1pPr>
              <a:defRPr baseline="0">
                <a:solidFill>
                  <a:srgbClr val="0078C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1" y="274640"/>
            <a:ext cx="653415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7"/>
            <a:ext cx="84201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E3E46D-46C3-45E4-AB15-EA13447690C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3" y="0"/>
            <a:ext cx="9142413" cy="6731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95300" y="1600202"/>
            <a:ext cx="89154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474A68-1A69-4605-89F8-55E8819D263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638" y="4406902"/>
            <a:ext cx="84201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E73088-6944-40C6-B98E-D99A984785F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3" y="0"/>
            <a:ext cx="9142413" cy="6731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600202"/>
            <a:ext cx="4381501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29199" y="1600202"/>
            <a:ext cx="4381501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F77A5B-68D9-4B9B-B8A5-8B782BA135C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377" y="1535113"/>
            <a:ext cx="437832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377" y="2174875"/>
            <a:ext cx="437832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EED169-9440-4A04-8D4A-F5B5751392D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3" y="0"/>
            <a:ext cx="9142413" cy="6731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442C40-00DB-4A40-963A-7D370025EDD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32660-A276-4061-A88E-B33EA8CA63D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1" y="273050"/>
            <a:ext cx="3259138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3499" y="273052"/>
            <a:ext cx="5537201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1" y="1435102"/>
            <a:ext cx="3259138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BFA713-B1BF-4E74-B39E-795509A1B13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rgbClr val="0078C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95300" y="1600202"/>
            <a:ext cx="89154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F83B17-BE60-4AF3-B249-8AD9C251AB7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3" y="0"/>
            <a:ext cx="9142413" cy="6731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1600202"/>
            <a:ext cx="89154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AE1406-15B3-4D3A-88EF-E66D817CFC5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29463" y="2"/>
            <a:ext cx="2284412" cy="6126163"/>
          </a:xfrm>
          <a:prstGeom prst="rect">
            <a:avLst/>
          </a:prstGeom>
        </p:spPr>
        <p:txBody>
          <a:bodyPr vert="eaVert"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71464" y="2"/>
            <a:ext cx="6705600" cy="61261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E4147E-4F83-47DC-8811-B88DCC259F1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271463" y="2"/>
            <a:ext cx="9142413" cy="61261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CE8461-9763-4A6F-9EE9-0AA06CB9FF0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3" y="0"/>
            <a:ext cx="9142413" cy="673100"/>
          </a:xfrm>
          <a:prstGeom prst="rect">
            <a:avLst/>
          </a:prstGeo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95300" y="1600202"/>
            <a:ext cx="89154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 dirty="0" smtClean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178D3C-3F5F-4260-BAE5-955576EF457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7"/>
            <a:ext cx="8420100" cy="1470025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rgbClr val="0078C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00B805-74A2-4D38-822A-1D7F0A5E2F4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rgbClr val="0078C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95300" y="1600202"/>
            <a:ext cx="89154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BE478F-7104-4127-BCA3-8E61A35A394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638" y="4406902"/>
            <a:ext cx="84201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 baseline="0">
                <a:solidFill>
                  <a:srgbClr val="0078C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B7CF2B-9E0A-40DC-A1FB-5F26B69B33E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rgbClr val="0078C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600202"/>
            <a:ext cx="4381501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29199" y="1600202"/>
            <a:ext cx="4381501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FEA59F-A01F-4156-96D8-7365A24B8AC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rgbClr val="0078C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377" y="1535113"/>
            <a:ext cx="437832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377" y="2174875"/>
            <a:ext cx="437832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1892D6-1EE1-42C9-819D-E2FAB42CB35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638" y="4406902"/>
            <a:ext cx="84201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 baseline="0">
                <a:solidFill>
                  <a:srgbClr val="0078C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rgbClr val="0078C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13E7B5-21F2-4752-B968-7A096984AE2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3149E0-E577-4865-9C25-CBFC1DDABCC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1" y="273050"/>
            <a:ext cx="3259138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 baseline="0">
                <a:solidFill>
                  <a:srgbClr val="0078C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3499" y="273052"/>
            <a:ext cx="5537201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1" y="1435102"/>
            <a:ext cx="3259138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8844BB-B32D-467D-BA31-0B051B1625A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 baseline="0">
                <a:solidFill>
                  <a:srgbClr val="0078C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5AFC27-21D9-4043-B3D1-DB2394C5AF3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rgbClr val="0078C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1600202"/>
            <a:ext cx="89154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694780-6295-45EA-813E-45E912F8227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40"/>
            <a:ext cx="2228850" cy="5851525"/>
          </a:xfrm>
          <a:prstGeom prst="rect">
            <a:avLst/>
          </a:prstGeom>
        </p:spPr>
        <p:txBody>
          <a:bodyPr vert="eaVert"/>
          <a:lstStyle>
            <a:lvl1pPr>
              <a:defRPr baseline="0">
                <a:solidFill>
                  <a:srgbClr val="0078C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1" y="274640"/>
            <a:ext cx="653415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F3795C-DCE1-40D5-8951-35A4094461E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7"/>
            <a:ext cx="84201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E3E46D-46C3-45E4-AB15-EA13447690C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1128635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3" y="0"/>
            <a:ext cx="9142413" cy="6731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95300" y="1600202"/>
            <a:ext cx="89154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474A68-1A69-4605-89F8-55E8819D263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378357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638" y="4406902"/>
            <a:ext cx="84201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E73088-6944-40C6-B98E-D99A984785F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977850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3" y="0"/>
            <a:ext cx="9142413" cy="6731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600202"/>
            <a:ext cx="4381501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29199" y="1600202"/>
            <a:ext cx="4381501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F77A5B-68D9-4B9B-B8A5-8B782BA135C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157670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rgbClr val="0078C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600202"/>
            <a:ext cx="4381501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29199" y="1600202"/>
            <a:ext cx="4381501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377" y="1535113"/>
            <a:ext cx="437832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377" y="2174875"/>
            <a:ext cx="437832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EED169-9440-4A04-8D4A-F5B5751392D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37543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3" y="0"/>
            <a:ext cx="9142413" cy="6731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442C40-00DB-4A40-963A-7D370025EDD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4598436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32660-A276-4061-A88E-B33EA8CA63D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1306822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1" y="273050"/>
            <a:ext cx="3259138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3499" y="273052"/>
            <a:ext cx="5537201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1" y="1435102"/>
            <a:ext cx="3259138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BFA713-B1BF-4E74-B39E-795509A1B13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111526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F83B17-BE60-4AF3-B249-8AD9C251AB7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9394835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3" y="0"/>
            <a:ext cx="9142413" cy="6731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1600202"/>
            <a:ext cx="89154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AE1406-15B3-4D3A-88EF-E66D817CFC5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5297582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29463" y="2"/>
            <a:ext cx="2284412" cy="6126163"/>
          </a:xfrm>
          <a:prstGeom prst="rect">
            <a:avLst/>
          </a:prstGeom>
        </p:spPr>
        <p:txBody>
          <a:bodyPr vert="eaVert"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71464" y="2"/>
            <a:ext cx="6705600" cy="61261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E4147E-4F83-47DC-8811-B88DCC259F1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5516824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271463" y="2"/>
            <a:ext cx="9142413" cy="61261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CE8461-9763-4A6F-9EE9-0AA06CB9FF0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088325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3" y="0"/>
            <a:ext cx="9142413" cy="673100"/>
          </a:xfrm>
          <a:prstGeom prst="rect">
            <a:avLst/>
          </a:prstGeo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95300" y="1600202"/>
            <a:ext cx="89154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 dirty="0" smtClean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178D3C-3F5F-4260-BAE5-955576EF457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1695384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7"/>
            <a:ext cx="84201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E3E46D-46C3-45E4-AB15-EA13447690C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01688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rgbClr val="0078C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377" y="1535113"/>
            <a:ext cx="437832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377" y="2174875"/>
            <a:ext cx="437832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3" y="0"/>
            <a:ext cx="9142413" cy="6731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95300" y="1600202"/>
            <a:ext cx="89154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474A68-1A69-4605-89F8-55E8819D263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9988452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638" y="4406902"/>
            <a:ext cx="84201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E73088-6944-40C6-B98E-D99A984785F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806912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3" y="0"/>
            <a:ext cx="9142413" cy="6731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600202"/>
            <a:ext cx="4381501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29199" y="1600202"/>
            <a:ext cx="4381501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F77A5B-68D9-4B9B-B8A5-8B782BA135C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1709811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377" y="1535113"/>
            <a:ext cx="437832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377" y="2174875"/>
            <a:ext cx="437832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EED169-9440-4A04-8D4A-F5B5751392D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660665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3" y="0"/>
            <a:ext cx="9142413" cy="6731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442C40-00DB-4A40-963A-7D370025EDD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8596918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32660-A276-4061-A88E-B33EA8CA63D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2357741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1" y="273050"/>
            <a:ext cx="3259138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3499" y="273052"/>
            <a:ext cx="5537201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1" y="1435102"/>
            <a:ext cx="3259138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BFA713-B1BF-4E74-B39E-795509A1B13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7581874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F83B17-BE60-4AF3-B249-8AD9C251AB7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558215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3" y="0"/>
            <a:ext cx="9142413" cy="6731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1600202"/>
            <a:ext cx="89154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AE1406-15B3-4D3A-88EF-E66D817CFC5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9875456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29463" y="2"/>
            <a:ext cx="2284412" cy="6126163"/>
          </a:xfrm>
          <a:prstGeom prst="rect">
            <a:avLst/>
          </a:prstGeom>
        </p:spPr>
        <p:txBody>
          <a:bodyPr vert="eaVert"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71464" y="2"/>
            <a:ext cx="6705600" cy="61261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E4147E-4F83-47DC-8811-B88DCC259F1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76947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rgbClr val="0078C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271463" y="2"/>
            <a:ext cx="9142413" cy="61261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CE8461-9763-4A6F-9EE9-0AA06CB9FF0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0747803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3" y="0"/>
            <a:ext cx="9142413" cy="673100"/>
          </a:xfrm>
          <a:prstGeom prst="rect">
            <a:avLst/>
          </a:prstGeo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95300" y="1600202"/>
            <a:ext cx="89154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 dirty="0" smtClean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178D3C-3F5F-4260-BAE5-955576EF457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157978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7"/>
            <a:ext cx="84201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E3E46D-46C3-45E4-AB15-EA13447690C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6252198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3" y="0"/>
            <a:ext cx="9142413" cy="6731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95300" y="1600202"/>
            <a:ext cx="89154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474A68-1A69-4605-89F8-55E8819D263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86943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638" y="4406902"/>
            <a:ext cx="84201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E73088-6944-40C6-B98E-D99A984785F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9396524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3" y="0"/>
            <a:ext cx="9142413" cy="6731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600202"/>
            <a:ext cx="4381501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29199" y="1600202"/>
            <a:ext cx="4381501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F77A5B-68D9-4B9B-B8A5-8B782BA135C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3256596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377" y="1535113"/>
            <a:ext cx="437832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377" y="2174875"/>
            <a:ext cx="437832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EED169-9440-4A04-8D4A-F5B5751392D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8221843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3" y="0"/>
            <a:ext cx="9142413" cy="6731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442C40-00DB-4A40-963A-7D370025EDD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7353170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32660-A276-4061-A88E-B33EA8CA63D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58707944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1" y="273050"/>
            <a:ext cx="3259138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3499" y="273052"/>
            <a:ext cx="5537201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1" y="1435102"/>
            <a:ext cx="3259138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BFA713-B1BF-4E74-B39E-795509A1B13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947569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F83B17-BE60-4AF3-B249-8AD9C251AB7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6186060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3" y="0"/>
            <a:ext cx="9142413" cy="6731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1600202"/>
            <a:ext cx="89154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AE1406-15B3-4D3A-88EF-E66D817CFC5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9796295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29463" y="2"/>
            <a:ext cx="2284412" cy="6126163"/>
          </a:xfrm>
          <a:prstGeom prst="rect">
            <a:avLst/>
          </a:prstGeom>
        </p:spPr>
        <p:txBody>
          <a:bodyPr vert="eaVert"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71464" y="2"/>
            <a:ext cx="6705600" cy="61261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E4147E-4F83-47DC-8811-B88DCC259F1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55969465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271463" y="2"/>
            <a:ext cx="9142413" cy="61261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CE8461-9763-4A6F-9EE9-0AA06CB9FF0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470797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3" y="0"/>
            <a:ext cx="9142413" cy="673100"/>
          </a:xfrm>
          <a:prstGeom prst="rect">
            <a:avLst/>
          </a:prstGeo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95300" y="1600202"/>
            <a:ext cx="89154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 dirty="0" smtClean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178D3C-3F5F-4260-BAE5-955576EF457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5941435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7"/>
            <a:ext cx="84201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E3E46D-46C3-45E4-AB15-EA13447690C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0154704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3" y="0"/>
            <a:ext cx="9142413" cy="6731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95300" y="1600202"/>
            <a:ext cx="89154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474A68-1A69-4605-89F8-55E8819D263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07667004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638" y="4406902"/>
            <a:ext cx="84201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E73088-6944-40C6-B98E-D99A984785F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4538334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3" y="0"/>
            <a:ext cx="9142413" cy="6731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600202"/>
            <a:ext cx="4381501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29199" y="1600202"/>
            <a:ext cx="4381501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F77A5B-68D9-4B9B-B8A5-8B782BA135C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32619457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377" y="1535113"/>
            <a:ext cx="437832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377" y="2174875"/>
            <a:ext cx="437832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EED169-9440-4A04-8D4A-F5B5751392D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81207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1" y="273050"/>
            <a:ext cx="3259138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 baseline="0">
                <a:solidFill>
                  <a:srgbClr val="0078C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3499" y="273052"/>
            <a:ext cx="5537201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1" y="1435102"/>
            <a:ext cx="3259138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3" y="0"/>
            <a:ext cx="9142413" cy="6731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442C40-00DB-4A40-963A-7D370025EDD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2291118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32660-A276-4061-A88E-B33EA8CA63D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0201427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1" y="273050"/>
            <a:ext cx="3259138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3499" y="273052"/>
            <a:ext cx="5537201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1" y="1435102"/>
            <a:ext cx="3259138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BFA713-B1BF-4E74-B39E-795509A1B13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1627963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F83B17-BE60-4AF3-B249-8AD9C251AB7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94695335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3" y="0"/>
            <a:ext cx="9142413" cy="6731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1600202"/>
            <a:ext cx="89154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AE1406-15B3-4D3A-88EF-E66D817CFC5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6910538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29463" y="2"/>
            <a:ext cx="2284412" cy="6126163"/>
          </a:xfrm>
          <a:prstGeom prst="rect">
            <a:avLst/>
          </a:prstGeom>
        </p:spPr>
        <p:txBody>
          <a:bodyPr vert="eaVert"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71464" y="2"/>
            <a:ext cx="6705600" cy="61261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E4147E-4F83-47DC-8811-B88DCC259F1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86269476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271463" y="2"/>
            <a:ext cx="9142413" cy="61261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CE8461-9763-4A6F-9EE9-0AA06CB9FF0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05551468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3" y="0"/>
            <a:ext cx="9142413" cy="673100"/>
          </a:xfrm>
          <a:prstGeom prst="rect">
            <a:avLst/>
          </a:prstGeo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95300" y="1600202"/>
            <a:ext cx="89154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 dirty="0" smtClean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178D3C-3F5F-4260-BAE5-955576EF457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232433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 baseline="0">
                <a:solidFill>
                  <a:srgbClr val="0078C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image" Target="../media/image2.emf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oleObject" Target="../embeddings/oleObject1.bin"/><Relationship Id="rId2" Type="http://schemas.openxmlformats.org/officeDocument/2006/relationships/slideLayout" Target="../slideLayouts/slideLayout13.xml"/><Relationship Id="rId16" Type="http://schemas.openxmlformats.org/officeDocument/2006/relationships/tags" Target="../tags/tag2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vmlDrawing" Target="../drawings/vmlDrawing1.vml"/><Relationship Id="rId10" Type="http://schemas.openxmlformats.org/officeDocument/2006/relationships/slideLayout" Target="../slideLayouts/slideLayout21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vmlDrawing" Target="../drawings/vmlDrawing2.v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6" Type="http://schemas.openxmlformats.org/officeDocument/2006/relationships/image" Target="../media/image4.emf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oleObject" Target="../embeddings/oleObject2.bin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tags" Target="../tags/tag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8.xml"/><Relationship Id="rId18" Type="http://schemas.openxmlformats.org/officeDocument/2006/relationships/image" Target="../media/image2.emf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17" Type="http://schemas.openxmlformats.org/officeDocument/2006/relationships/oleObject" Target="../embeddings/oleObject3.bin"/><Relationship Id="rId2" Type="http://schemas.openxmlformats.org/officeDocument/2006/relationships/slideLayout" Target="../slideLayouts/slideLayout37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5" Type="http://schemas.openxmlformats.org/officeDocument/2006/relationships/vmlDrawing" Target="../drawings/vmlDrawing3.vml"/><Relationship Id="rId10" Type="http://schemas.openxmlformats.org/officeDocument/2006/relationships/slideLayout" Target="../slideLayouts/slideLayout45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slideLayout" Target="../slideLayouts/slideLayout61.xml"/><Relationship Id="rId18" Type="http://schemas.openxmlformats.org/officeDocument/2006/relationships/image" Target="../media/image2.emf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17" Type="http://schemas.openxmlformats.org/officeDocument/2006/relationships/oleObject" Target="../embeddings/oleObject4.bin"/><Relationship Id="rId2" Type="http://schemas.openxmlformats.org/officeDocument/2006/relationships/slideLayout" Target="../slideLayouts/slideLayout50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5" Type="http://schemas.openxmlformats.org/officeDocument/2006/relationships/vmlDrawing" Target="../drawings/vmlDrawing4.vml"/><Relationship Id="rId10" Type="http://schemas.openxmlformats.org/officeDocument/2006/relationships/slideLayout" Target="../slideLayouts/slideLayout58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Relationship Id="rId1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9.xml"/><Relationship Id="rId13" Type="http://schemas.openxmlformats.org/officeDocument/2006/relationships/slideLayout" Target="../slideLayouts/slideLayout74.xml"/><Relationship Id="rId18" Type="http://schemas.openxmlformats.org/officeDocument/2006/relationships/image" Target="../media/image2.emf"/><Relationship Id="rId3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8.xml"/><Relationship Id="rId12" Type="http://schemas.openxmlformats.org/officeDocument/2006/relationships/slideLayout" Target="../slideLayouts/slideLayout73.xml"/><Relationship Id="rId17" Type="http://schemas.openxmlformats.org/officeDocument/2006/relationships/oleObject" Target="../embeddings/oleObject5.bin"/><Relationship Id="rId2" Type="http://schemas.openxmlformats.org/officeDocument/2006/relationships/slideLayout" Target="../slideLayouts/slideLayout63.xml"/><Relationship Id="rId16" Type="http://schemas.openxmlformats.org/officeDocument/2006/relationships/tags" Target="../tags/tag6.xml"/><Relationship Id="rId1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7.xml"/><Relationship Id="rId11" Type="http://schemas.openxmlformats.org/officeDocument/2006/relationships/slideLayout" Target="../slideLayouts/slideLayout72.xml"/><Relationship Id="rId5" Type="http://schemas.openxmlformats.org/officeDocument/2006/relationships/slideLayout" Target="../slideLayouts/slideLayout66.xml"/><Relationship Id="rId15" Type="http://schemas.openxmlformats.org/officeDocument/2006/relationships/vmlDrawing" Target="../drawings/vmlDrawing5.vml"/><Relationship Id="rId10" Type="http://schemas.openxmlformats.org/officeDocument/2006/relationships/slideLayout" Target="../slideLayouts/slideLayout71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65.xml"/><Relationship Id="rId9" Type="http://schemas.openxmlformats.org/officeDocument/2006/relationships/slideLayout" Target="../slideLayouts/slideLayout70.xml"/><Relationship Id="rId1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2.xml"/><Relationship Id="rId13" Type="http://schemas.openxmlformats.org/officeDocument/2006/relationships/slideLayout" Target="../slideLayouts/slideLayout87.xml"/><Relationship Id="rId18" Type="http://schemas.openxmlformats.org/officeDocument/2006/relationships/image" Target="../media/image2.emf"/><Relationship Id="rId3" Type="http://schemas.openxmlformats.org/officeDocument/2006/relationships/slideLayout" Target="../slideLayouts/slideLayout77.xml"/><Relationship Id="rId7" Type="http://schemas.openxmlformats.org/officeDocument/2006/relationships/slideLayout" Target="../slideLayouts/slideLayout81.xml"/><Relationship Id="rId12" Type="http://schemas.openxmlformats.org/officeDocument/2006/relationships/slideLayout" Target="../slideLayouts/slideLayout86.xml"/><Relationship Id="rId17" Type="http://schemas.openxmlformats.org/officeDocument/2006/relationships/oleObject" Target="../embeddings/oleObject6.bin"/><Relationship Id="rId2" Type="http://schemas.openxmlformats.org/officeDocument/2006/relationships/slideLayout" Target="../slideLayouts/slideLayout76.xml"/><Relationship Id="rId16" Type="http://schemas.openxmlformats.org/officeDocument/2006/relationships/tags" Target="../tags/tag7.xml"/><Relationship Id="rId1" Type="http://schemas.openxmlformats.org/officeDocument/2006/relationships/slideLayout" Target="../slideLayouts/slideLayout75.xml"/><Relationship Id="rId6" Type="http://schemas.openxmlformats.org/officeDocument/2006/relationships/slideLayout" Target="../slideLayouts/slideLayout80.xml"/><Relationship Id="rId11" Type="http://schemas.openxmlformats.org/officeDocument/2006/relationships/slideLayout" Target="../slideLayouts/slideLayout85.xml"/><Relationship Id="rId5" Type="http://schemas.openxmlformats.org/officeDocument/2006/relationships/slideLayout" Target="../slideLayouts/slideLayout79.xml"/><Relationship Id="rId15" Type="http://schemas.openxmlformats.org/officeDocument/2006/relationships/vmlDrawing" Target="../drawings/vmlDrawing6.vml"/><Relationship Id="rId10" Type="http://schemas.openxmlformats.org/officeDocument/2006/relationships/slideLayout" Target="../slideLayouts/slideLayout84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78.xml"/><Relationship Id="rId9" Type="http://schemas.openxmlformats.org/officeDocument/2006/relationships/slideLayout" Target="../slideLayouts/slideLayout83.xml"/><Relationship Id="rId14" Type="http://schemas.openxmlformats.org/officeDocument/2006/relationships/theme" Target="../theme/theme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1042" name="Picture 2"/>
          <p:cNvPicPr>
            <a:picLocks noChangeAspect="1" noChangeArrowheads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78931" y="2167051"/>
            <a:ext cx="1126145" cy="2389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0" r:id="rId2"/>
    <p:sldLayoutId id="2147483659" r:id="rId3"/>
    <p:sldLayoutId id="2147483658" r:id="rId4"/>
    <p:sldLayoutId id="2147483657" r:id="rId5"/>
    <p:sldLayoutId id="2147483656" r:id="rId6"/>
    <p:sldLayoutId id="2147483655" r:id="rId7"/>
    <p:sldLayoutId id="2147483654" r:id="rId8"/>
    <p:sldLayoutId id="2147483653" r:id="rId9"/>
    <p:sldLayoutId id="2147483652" r:id="rId10"/>
    <p:sldLayoutId id="2147483651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tx2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tx2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tx2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tx2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>
          <a:solidFill>
            <a:schemeClr val="tx2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>
          <a:solidFill>
            <a:schemeClr val="tx2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>
          <a:solidFill>
            <a:schemeClr val="tx2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/>
          <p:cNvGraphicFramePr>
            <a:graphicFrameLocks noChangeAspect="1"/>
          </p:cNvGraphicFramePr>
          <p:nvPr>
            <p:custDataLst>
              <p:tags r:id="rId16"/>
            </p:custDataLst>
            <p:extLst>
              <p:ext uri="{D42A27DB-BD31-4B8C-83A1-F6EECF244321}">
                <p14:modId xmlns:p14="http://schemas.microsoft.com/office/powerpoint/2010/main" val="687929795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5881" name="Слайд think-cell" r:id="rId17" imgW="270" imgH="270" progId="TCLayout.ActiveDocument.1">
                  <p:embed/>
                </p:oleObj>
              </mc:Choice>
              <mc:Fallback>
                <p:oleObj name="Слайд think-cell" r:id="rId17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504364" y="6677025"/>
            <a:ext cx="3714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r">
              <a:lnSpc>
                <a:spcPct val="100000"/>
              </a:lnSpc>
              <a:defRPr sz="1000" b="0" baseline="0">
                <a:solidFill>
                  <a:srgbClr val="0078C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478946E3-976D-47F5-BAAC-1D98A2ED85AA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271464" y="0"/>
            <a:ext cx="8683112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dirty="0" smtClean="0"/>
              <a:t>Образец заголовка</a:t>
            </a:r>
          </a:p>
        </p:txBody>
      </p:sp>
      <p:sp>
        <p:nvSpPr>
          <p:cNvPr id="8" name="Line 11"/>
          <p:cNvSpPr>
            <a:spLocks noChangeShapeType="1"/>
          </p:cNvSpPr>
          <p:nvPr/>
        </p:nvSpPr>
        <p:spPr bwMode="auto">
          <a:xfrm>
            <a:off x="271464" y="679450"/>
            <a:ext cx="8683111" cy="0"/>
          </a:xfrm>
          <a:prstGeom prst="line">
            <a:avLst/>
          </a:prstGeom>
          <a:noFill/>
          <a:ln w="12700">
            <a:gradFill>
              <a:gsLst>
                <a:gs pos="0">
                  <a:srgbClr val="0078C1"/>
                </a:gs>
                <a:gs pos="0">
                  <a:srgbClr val="0178C1"/>
                </a:gs>
                <a:gs pos="80000">
                  <a:srgbClr val="00AAB6"/>
                </a:gs>
                <a:gs pos="100000">
                  <a:srgbClr val="00AAB6"/>
                </a:gs>
              </a:gsLst>
              <a:lin ang="0" scaled="0"/>
            </a:gradFill>
            <a:round/>
            <a:headEnd/>
            <a:tailEnd/>
          </a:ln>
          <a:effectLst/>
        </p:spPr>
        <p:txBody>
          <a:bodyPr/>
          <a:lstStyle/>
          <a:p>
            <a:pPr algn="ctr">
              <a:lnSpc>
                <a:spcPct val="80000"/>
              </a:lnSpc>
              <a:defRPr/>
            </a:pPr>
            <a:endParaRPr lang="ru-RU" sz="1200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54575" y="14120"/>
            <a:ext cx="925012" cy="748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3" r:id="rId2"/>
    <p:sldLayoutId id="2147483672" r:id="rId3"/>
    <p:sldLayoutId id="2147483671" r:id="rId4"/>
    <p:sldLayoutId id="2147483670" r:id="rId5"/>
    <p:sldLayoutId id="2147483669" r:id="rId6"/>
    <p:sldLayoutId id="2147483668" r:id="rId7"/>
    <p:sldLayoutId id="2147483667" r:id="rId8"/>
    <p:sldLayoutId id="2147483666" r:id="rId9"/>
    <p:sldLayoutId id="2147483665" r:id="rId10"/>
    <p:sldLayoutId id="2147483664" r:id="rId11"/>
    <p:sldLayoutId id="2147483663" r:id="rId12"/>
    <p:sldLayoutId id="2147483662" r:id="rId13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>
          <a:solidFill>
            <a:srgbClr val="0078C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/>
          <p:cNvGraphicFramePr>
            <a:graphicFrameLocks noChangeAspect="1"/>
          </p:cNvGraphicFramePr>
          <p:nvPr>
            <p:custDataLst>
              <p:tags r:id="rId14"/>
            </p:custDataLst>
            <p:extLst>
              <p:ext uri="{D42A27DB-BD31-4B8C-83A1-F6EECF244321}">
                <p14:modId xmlns:p14="http://schemas.microsoft.com/office/powerpoint/2010/main" val="3512604247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26099" name="Слайд think-cell" r:id="rId15" imgW="270" imgH="270" progId="TCLayout.ActiveDocument.1">
                  <p:embed/>
                </p:oleObj>
              </mc:Choice>
              <mc:Fallback>
                <p:oleObj name="Слайд think-cell" r:id="rId15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5874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634288" y="6589713"/>
            <a:ext cx="231140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sz="1200" b="0" baseline="0">
                <a:solidFill>
                  <a:srgbClr val="0078C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8CBE9DC8-8E22-4A27-9E3B-D985D7CC26A3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4" r:id="rId2"/>
    <p:sldLayoutId id="2147483683" r:id="rId3"/>
    <p:sldLayoutId id="2147483682" r:id="rId4"/>
    <p:sldLayoutId id="2147483681" r:id="rId5"/>
    <p:sldLayoutId id="2147483680" r:id="rId6"/>
    <p:sldLayoutId id="2147483679" r:id="rId7"/>
    <p:sldLayoutId id="2147483678" r:id="rId8"/>
    <p:sldLayoutId id="2147483677" r:id="rId9"/>
    <p:sldLayoutId id="2147483676" r:id="rId10"/>
    <p:sldLayoutId id="2147483675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19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1900">
          <a:solidFill>
            <a:schemeClr val="tx2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1900">
          <a:solidFill>
            <a:schemeClr val="tx2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1900">
          <a:solidFill>
            <a:schemeClr val="tx2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1900">
          <a:solidFill>
            <a:schemeClr val="tx2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1900">
          <a:solidFill>
            <a:schemeClr val="tx2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1900">
          <a:solidFill>
            <a:schemeClr val="tx2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1900">
          <a:solidFill>
            <a:schemeClr val="tx2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19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/>
          <p:cNvGraphicFramePr>
            <a:graphicFrameLocks noChangeAspect="1"/>
          </p:cNvGraphicFramePr>
          <p:nvPr>
            <p:custDataLst>
              <p:tags r:id="rId16"/>
            </p:custDataLst>
            <p:extLst>
              <p:ext uri="{D42A27DB-BD31-4B8C-83A1-F6EECF244321}">
                <p14:modId xmlns:p14="http://schemas.microsoft.com/office/powerpoint/2010/main" val="1117489318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29108" name="Слайд think-cell" r:id="rId17" imgW="270" imgH="270" progId="TCLayout.ActiveDocument.1">
                  <p:embed/>
                </p:oleObj>
              </mc:Choice>
              <mc:Fallback>
                <p:oleObj name="Слайд think-cell" r:id="rId17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504364" y="6677025"/>
            <a:ext cx="3714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r">
              <a:lnSpc>
                <a:spcPct val="100000"/>
              </a:lnSpc>
              <a:defRPr sz="1000" b="0" baseline="0">
                <a:solidFill>
                  <a:srgbClr val="0078C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478946E3-976D-47F5-BAAC-1D98A2ED85AA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271464" y="0"/>
            <a:ext cx="8683112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dirty="0" smtClean="0"/>
              <a:t>Образец заголовка</a:t>
            </a:r>
          </a:p>
        </p:txBody>
      </p:sp>
      <p:sp>
        <p:nvSpPr>
          <p:cNvPr id="8" name="Line 11"/>
          <p:cNvSpPr>
            <a:spLocks noChangeShapeType="1"/>
          </p:cNvSpPr>
          <p:nvPr/>
        </p:nvSpPr>
        <p:spPr bwMode="auto">
          <a:xfrm>
            <a:off x="271464" y="679450"/>
            <a:ext cx="8683111" cy="0"/>
          </a:xfrm>
          <a:prstGeom prst="line">
            <a:avLst/>
          </a:prstGeom>
          <a:noFill/>
          <a:ln w="12700">
            <a:gradFill>
              <a:gsLst>
                <a:gs pos="0">
                  <a:srgbClr val="0078C1"/>
                </a:gs>
                <a:gs pos="0">
                  <a:srgbClr val="0178C1"/>
                </a:gs>
                <a:gs pos="80000">
                  <a:srgbClr val="00AAB6"/>
                </a:gs>
                <a:gs pos="100000">
                  <a:srgbClr val="00AAB6"/>
                </a:gs>
              </a:gsLst>
              <a:lin ang="0" scaled="0"/>
            </a:gradFill>
            <a:round/>
            <a:headEnd/>
            <a:tailEnd/>
          </a:ln>
          <a:effectLst/>
        </p:spPr>
        <p:txBody>
          <a:bodyPr/>
          <a:lstStyle/>
          <a:p>
            <a:pPr algn="ctr">
              <a:lnSpc>
                <a:spcPct val="80000"/>
              </a:lnSpc>
              <a:defRPr/>
            </a:pPr>
            <a:endParaRPr lang="ru-RU" sz="1200" dirty="0">
              <a:solidFill>
                <a:srgbClr val="000000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54575" y="14120"/>
            <a:ext cx="925012" cy="748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15553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>
          <a:solidFill>
            <a:srgbClr val="0078C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/>
          <p:cNvGraphicFramePr>
            <a:graphicFrameLocks noChangeAspect="1"/>
          </p:cNvGraphicFramePr>
          <p:nvPr>
            <p:custDataLst>
              <p:tags r:id="rId16"/>
            </p:custDataLst>
            <p:extLst>
              <p:ext uri="{D42A27DB-BD31-4B8C-83A1-F6EECF244321}">
                <p14:modId xmlns:p14="http://schemas.microsoft.com/office/powerpoint/2010/main" val="2270851889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30132" name="Слайд think-cell" r:id="rId17" imgW="270" imgH="270" progId="TCLayout.ActiveDocument.1">
                  <p:embed/>
                </p:oleObj>
              </mc:Choice>
              <mc:Fallback>
                <p:oleObj name="Слайд think-cell" r:id="rId17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504364" y="6677025"/>
            <a:ext cx="3714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r">
              <a:lnSpc>
                <a:spcPct val="100000"/>
              </a:lnSpc>
              <a:defRPr sz="1000" b="0" baseline="0">
                <a:solidFill>
                  <a:srgbClr val="0078C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478946E3-976D-47F5-BAAC-1D98A2ED85AA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271464" y="0"/>
            <a:ext cx="8683112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dirty="0" smtClean="0"/>
              <a:t>Образец заголовка</a:t>
            </a:r>
          </a:p>
        </p:txBody>
      </p:sp>
      <p:sp>
        <p:nvSpPr>
          <p:cNvPr id="8" name="Line 11"/>
          <p:cNvSpPr>
            <a:spLocks noChangeShapeType="1"/>
          </p:cNvSpPr>
          <p:nvPr/>
        </p:nvSpPr>
        <p:spPr bwMode="auto">
          <a:xfrm>
            <a:off x="271464" y="679450"/>
            <a:ext cx="8683111" cy="0"/>
          </a:xfrm>
          <a:prstGeom prst="line">
            <a:avLst/>
          </a:prstGeom>
          <a:noFill/>
          <a:ln w="12700">
            <a:gradFill>
              <a:gsLst>
                <a:gs pos="0">
                  <a:srgbClr val="0078C1"/>
                </a:gs>
                <a:gs pos="0">
                  <a:srgbClr val="0178C1"/>
                </a:gs>
                <a:gs pos="80000">
                  <a:srgbClr val="00AAB6"/>
                </a:gs>
                <a:gs pos="100000">
                  <a:srgbClr val="00AAB6"/>
                </a:gs>
              </a:gsLst>
              <a:lin ang="0" scaled="0"/>
            </a:gradFill>
            <a:round/>
            <a:headEnd/>
            <a:tailEnd/>
          </a:ln>
          <a:effectLst/>
        </p:spPr>
        <p:txBody>
          <a:bodyPr/>
          <a:lstStyle/>
          <a:p>
            <a:pPr algn="ctr">
              <a:lnSpc>
                <a:spcPct val="80000"/>
              </a:lnSpc>
              <a:defRPr/>
            </a:pPr>
            <a:endParaRPr lang="ru-RU" sz="1200" dirty="0">
              <a:solidFill>
                <a:srgbClr val="000000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54575" y="14120"/>
            <a:ext cx="925012" cy="748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2933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  <p:sldLayoutId id="2147483713" r:id="rId13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>
          <a:solidFill>
            <a:srgbClr val="0078C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/>
          <p:cNvGraphicFramePr>
            <a:graphicFrameLocks noChangeAspect="1"/>
          </p:cNvGraphicFramePr>
          <p:nvPr>
            <p:custDataLst>
              <p:tags r:id="rId16"/>
            </p:custDataLst>
            <p:extLst>
              <p:ext uri="{D42A27DB-BD31-4B8C-83A1-F6EECF244321}">
                <p14:modId xmlns:p14="http://schemas.microsoft.com/office/powerpoint/2010/main" val="4135551075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31155" name="Слайд think-cell" r:id="rId17" imgW="270" imgH="270" progId="TCLayout.ActiveDocument.1">
                  <p:embed/>
                </p:oleObj>
              </mc:Choice>
              <mc:Fallback>
                <p:oleObj name="Слайд think-cell" r:id="rId17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504364" y="6677025"/>
            <a:ext cx="3714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r">
              <a:lnSpc>
                <a:spcPct val="100000"/>
              </a:lnSpc>
              <a:defRPr sz="1000" b="0" baseline="0">
                <a:solidFill>
                  <a:srgbClr val="0078C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478946E3-976D-47F5-BAAC-1D98A2ED85AA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271464" y="0"/>
            <a:ext cx="8683112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dirty="0" smtClean="0"/>
              <a:t>Образец заголовка</a:t>
            </a:r>
          </a:p>
        </p:txBody>
      </p:sp>
      <p:sp>
        <p:nvSpPr>
          <p:cNvPr id="8" name="Line 11"/>
          <p:cNvSpPr>
            <a:spLocks noChangeShapeType="1"/>
          </p:cNvSpPr>
          <p:nvPr/>
        </p:nvSpPr>
        <p:spPr bwMode="auto">
          <a:xfrm>
            <a:off x="271464" y="679450"/>
            <a:ext cx="8683111" cy="0"/>
          </a:xfrm>
          <a:prstGeom prst="line">
            <a:avLst/>
          </a:prstGeom>
          <a:noFill/>
          <a:ln w="12700">
            <a:gradFill>
              <a:gsLst>
                <a:gs pos="0">
                  <a:srgbClr val="0078C1"/>
                </a:gs>
                <a:gs pos="0">
                  <a:srgbClr val="0178C1"/>
                </a:gs>
                <a:gs pos="80000">
                  <a:srgbClr val="00AAB6"/>
                </a:gs>
                <a:gs pos="100000">
                  <a:srgbClr val="00AAB6"/>
                </a:gs>
              </a:gsLst>
              <a:lin ang="0" scaled="0"/>
            </a:gradFill>
            <a:round/>
            <a:headEnd/>
            <a:tailEnd/>
          </a:ln>
          <a:effectLst/>
        </p:spPr>
        <p:txBody>
          <a:bodyPr/>
          <a:lstStyle/>
          <a:p>
            <a:pPr algn="ctr">
              <a:lnSpc>
                <a:spcPct val="80000"/>
              </a:lnSpc>
              <a:defRPr/>
            </a:pPr>
            <a:endParaRPr lang="ru-RU" sz="1200" dirty="0">
              <a:solidFill>
                <a:srgbClr val="000000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54575" y="14120"/>
            <a:ext cx="925012" cy="748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49794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>
          <a:solidFill>
            <a:srgbClr val="0078C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/>
          <p:cNvGraphicFramePr>
            <a:graphicFrameLocks noChangeAspect="1"/>
          </p:cNvGraphicFramePr>
          <p:nvPr>
            <p:custDataLst>
              <p:tags r:id="rId16"/>
            </p:custDataLst>
            <p:extLst>
              <p:ext uri="{D42A27DB-BD31-4B8C-83A1-F6EECF244321}">
                <p14:modId xmlns:p14="http://schemas.microsoft.com/office/powerpoint/2010/main" val="118105099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4985" name="Слайд think-cell" r:id="rId17" imgW="270" imgH="270" progId="TCLayout.ActiveDocument.1">
                  <p:embed/>
                </p:oleObj>
              </mc:Choice>
              <mc:Fallback>
                <p:oleObj name="Слайд think-cell" r:id="rId17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504364" y="6677025"/>
            <a:ext cx="3714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r">
              <a:lnSpc>
                <a:spcPct val="100000"/>
              </a:lnSpc>
              <a:defRPr sz="1000" b="0" baseline="0">
                <a:solidFill>
                  <a:srgbClr val="0078C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478946E3-976D-47F5-BAAC-1D98A2ED85AA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271464" y="0"/>
            <a:ext cx="8683112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dirty="0" smtClean="0"/>
              <a:t>Образец заголовка</a:t>
            </a:r>
          </a:p>
        </p:txBody>
      </p:sp>
      <p:sp>
        <p:nvSpPr>
          <p:cNvPr id="8" name="Line 11"/>
          <p:cNvSpPr>
            <a:spLocks noChangeShapeType="1"/>
          </p:cNvSpPr>
          <p:nvPr/>
        </p:nvSpPr>
        <p:spPr bwMode="auto">
          <a:xfrm>
            <a:off x="271464" y="679450"/>
            <a:ext cx="8683111" cy="0"/>
          </a:xfrm>
          <a:prstGeom prst="line">
            <a:avLst/>
          </a:prstGeom>
          <a:noFill/>
          <a:ln w="12700">
            <a:gradFill>
              <a:gsLst>
                <a:gs pos="0">
                  <a:srgbClr val="0078C1"/>
                </a:gs>
                <a:gs pos="0">
                  <a:srgbClr val="0178C1"/>
                </a:gs>
                <a:gs pos="80000">
                  <a:srgbClr val="00AAB6"/>
                </a:gs>
                <a:gs pos="100000">
                  <a:srgbClr val="00AAB6"/>
                </a:gs>
              </a:gsLst>
              <a:lin ang="0" scaled="0"/>
            </a:gradFill>
            <a:round/>
            <a:headEnd/>
            <a:tailEnd/>
          </a:ln>
          <a:effectLst/>
        </p:spPr>
        <p:txBody>
          <a:bodyPr/>
          <a:lstStyle/>
          <a:p>
            <a:pPr algn="ctr">
              <a:lnSpc>
                <a:spcPct val="80000"/>
              </a:lnSpc>
              <a:defRPr/>
            </a:pPr>
            <a:endParaRPr lang="ru-RU" sz="1200" dirty="0">
              <a:solidFill>
                <a:srgbClr val="000000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54575" y="14120"/>
            <a:ext cx="925012" cy="748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176344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  <p:sldLayoutId id="2147483740" r:id="rId12"/>
    <p:sldLayoutId id="2147483741" r:id="rId13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>
          <a:solidFill>
            <a:srgbClr val="0078C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.xml"/><Relationship Id="rId1" Type="http://schemas.openxmlformats.org/officeDocument/2006/relationships/vmlDrawing" Target="../drawings/vmlDrawing7.vml"/><Relationship Id="rId5" Type="http://schemas.openxmlformats.org/officeDocument/2006/relationships/oleObject" Target="../embeddings/oleObject7.bin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Rectangle 23" hidden="1"/>
          <p:cNvGraphicFramePr>
            <a:graphicFrameLocks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613950555"/>
              </p:ext>
            </p:ext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3" name="Слайд think-cell" r:id="rId5" imgW="0" imgH="0" progId="TCLayout.ActiveDocument.1">
                  <p:embed/>
                </p:oleObj>
              </mc:Choice>
              <mc:Fallback>
                <p:oleObj name="Слайд think-cell" r:id="rId5" imgW="0" imgH="0" progId="TCLayout.ActiveDocument.1">
                  <p:embed/>
                  <p:pic>
                    <p:nvPicPr>
                      <p:cNvPr id="0" name="Rectangle 23" hidden="1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7" name="Rectangle 15"/>
          <p:cNvSpPr>
            <a:spLocks noChangeArrowheads="1"/>
          </p:cNvSpPr>
          <p:nvPr/>
        </p:nvSpPr>
        <p:spPr bwMode="auto">
          <a:xfrm>
            <a:off x="3207701" y="2367870"/>
            <a:ext cx="6279197" cy="173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>
              <a:buClr>
                <a:srgbClr val="00477A"/>
              </a:buClr>
              <a:buFont typeface="Wingdings" pitchFamily="2" charset="2"/>
              <a:buNone/>
            </a:pPr>
            <a:r>
              <a:rPr lang="ru-RU" sz="2000" dirty="0" smtClean="0">
                <a:solidFill>
                  <a:srgbClr val="0078C1"/>
                </a:solidFill>
                <a:latin typeface="+mj-lt"/>
                <a:cs typeface="Times New Roman" panose="02020603050405020304" pitchFamily="18" charset="0"/>
              </a:rPr>
              <a:t>Дайджест происшествий за ____ квартал 20___г.</a:t>
            </a:r>
            <a:endParaRPr lang="ru-RU" sz="2000" dirty="0">
              <a:solidFill>
                <a:srgbClr val="0078C1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028" name="Line 19"/>
          <p:cNvSpPr>
            <a:spLocks noChangeShapeType="1"/>
          </p:cNvSpPr>
          <p:nvPr/>
        </p:nvSpPr>
        <p:spPr bwMode="auto">
          <a:xfrm>
            <a:off x="3040063" y="2038350"/>
            <a:ext cx="0" cy="2730500"/>
          </a:xfrm>
          <a:prstGeom prst="line">
            <a:avLst/>
          </a:prstGeom>
          <a:noFill/>
          <a:ln w="12700">
            <a:gradFill>
              <a:gsLst>
                <a:gs pos="0">
                  <a:srgbClr val="0078C1"/>
                </a:gs>
                <a:gs pos="0">
                  <a:srgbClr val="0078C1"/>
                </a:gs>
                <a:gs pos="86000">
                  <a:srgbClr val="00AAB6"/>
                </a:gs>
                <a:gs pos="100000">
                  <a:srgbClr val="00AAB6"/>
                </a:gs>
              </a:gsLst>
              <a:lin ang="5400000" scaled="0"/>
            </a:gra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7" name="Rectangle 18"/>
          <p:cNvSpPr>
            <a:spLocks noChangeArrowheads="1"/>
          </p:cNvSpPr>
          <p:nvPr/>
        </p:nvSpPr>
        <p:spPr bwMode="auto">
          <a:xfrm>
            <a:off x="3286625" y="4253819"/>
            <a:ext cx="5632450" cy="61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>
              <a:buFont typeface="Wingdings" pitchFamily="2" charset="2"/>
              <a:buNone/>
            </a:pPr>
            <a:r>
              <a:rPr lang="ru-RU" sz="1400" dirty="0" smtClean="0">
                <a:latin typeface="+mj-lt"/>
              </a:rPr>
              <a:t>Докладчик: </a:t>
            </a:r>
          </a:p>
          <a:p>
            <a:r>
              <a:rPr lang="ru-RU" sz="1400" b="0" dirty="0" smtClean="0">
                <a:latin typeface="+mn-lt"/>
              </a:rPr>
              <a:t>Хундяков Сергей Владимирович</a:t>
            </a:r>
            <a:endParaRPr lang="ru-RU" sz="1400" b="0" dirty="0">
              <a:latin typeface="+mn-lt"/>
            </a:endParaRPr>
          </a:p>
          <a:p>
            <a:pPr>
              <a:buFont typeface="Wingdings" pitchFamily="2" charset="2"/>
              <a:buNone/>
            </a:pPr>
            <a:r>
              <a:rPr lang="ru-RU" sz="1400" b="0" dirty="0" smtClean="0">
                <a:latin typeface="+mn-lt"/>
              </a:rPr>
              <a:t>Начальник отдела ОПБ, ОТ и Э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0723332"/>
              </p:ext>
            </p:extLst>
          </p:nvPr>
        </p:nvGraphicFramePr>
        <p:xfrm>
          <a:off x="288207" y="780823"/>
          <a:ext cx="3969715" cy="1448880"/>
        </p:xfrm>
        <a:graphic>
          <a:graphicData uri="http://schemas.openxmlformats.org/drawingml/2006/table">
            <a:tbl>
              <a:tblPr/>
              <a:tblGrid>
                <a:gridCol w="1514874">
                  <a:extLst>
                    <a:ext uri="{9D8B030D-6E8A-4147-A177-3AD203B41FA5}">
                      <a16:colId xmlns:a16="http://schemas.microsoft.com/office/drawing/2014/main" val="3633330017"/>
                    </a:ext>
                  </a:extLst>
                </a:gridCol>
                <a:gridCol w="2454841">
                  <a:extLst>
                    <a:ext uri="{9D8B030D-6E8A-4147-A177-3AD203B41FA5}">
                      <a16:colId xmlns:a16="http://schemas.microsoft.com/office/drawing/2014/main" val="1359860673"/>
                    </a:ext>
                  </a:extLst>
                </a:gridCol>
              </a:tblGrid>
              <a:tr h="252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/>
                      <a:r>
                        <a:rPr lang="ru-RU" sz="1000" b="1" dirty="0" smtClean="0">
                          <a:latin typeface="Arial Narrow" panose="020B0606020202030204" pitchFamily="34" charset="0"/>
                        </a:rPr>
                        <a:t>Идентификационный номер</a:t>
                      </a:r>
                      <a:endParaRPr lang="ru-RU" sz="1000" b="1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ru-RU" sz="1000" b="1" dirty="0" smtClean="0">
                          <a:latin typeface="Arial Narrow" panose="020B0606020202030204" pitchFamily="34" charset="0"/>
                        </a:rPr>
                        <a:t>00000</a:t>
                      </a:r>
                      <a:endParaRPr lang="ru-RU" sz="1000" b="1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D2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801329"/>
                  </a:ext>
                </a:extLst>
              </a:tr>
              <a:tr h="252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/>
                      <a:r>
                        <a:rPr lang="ru-RU" sz="1000" b="1" dirty="0" smtClean="0">
                          <a:latin typeface="Arial Narrow" panose="020B0606020202030204" pitchFamily="34" charset="0"/>
                        </a:rPr>
                        <a:t>ДАТА ПРОИСШЕСТВИЯ</a:t>
                      </a:r>
                      <a:endParaRPr lang="ru-RU" sz="1000" b="1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23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err="1" smtClean="0">
                          <a:latin typeface="Arial Narrow" panose="020B0606020202030204" pitchFamily="34" charset="0"/>
                        </a:rPr>
                        <a:t>дд.мм.гггг</a:t>
                      </a:r>
                      <a:r>
                        <a:rPr lang="ru-RU" sz="1000" b="1" dirty="0" smtClean="0">
                          <a:latin typeface="Arial Narrow" panose="020B0606020202030204" pitchFamily="34" charset="0"/>
                        </a:rPr>
                        <a:t>, </a:t>
                      </a:r>
                      <a:r>
                        <a:rPr lang="ru-RU" sz="1000" b="1" dirty="0" err="1" smtClean="0">
                          <a:latin typeface="Arial Narrow" panose="020B0606020202030204" pitchFamily="34" charset="0"/>
                        </a:rPr>
                        <a:t>чч:мм</a:t>
                      </a:r>
                      <a:endParaRPr lang="ru-RU" sz="1000" b="1" dirty="0" smtClean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D2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D2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2843520"/>
                  </a:ext>
                </a:extLst>
              </a:tr>
              <a:tr h="252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/>
                      <a:r>
                        <a:rPr lang="ru-RU" sz="1000" b="1" dirty="0" smtClean="0">
                          <a:latin typeface="Arial Narrow" panose="020B0606020202030204" pitchFamily="34" charset="0"/>
                        </a:rPr>
                        <a:t>ПРЕДПРИЯТИЕ</a:t>
                      </a:r>
                      <a:endParaRPr lang="ru-RU" sz="1000" b="1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latin typeface="Arial Narrow" panose="020B0606020202030204" pitchFamily="34" charset="0"/>
                        </a:rPr>
                        <a:t>АО</a:t>
                      </a:r>
                      <a:r>
                        <a:rPr lang="ru-RU" sz="1000" b="1" baseline="0" dirty="0" smtClean="0">
                          <a:latin typeface="Arial Narrow" panose="020B0606020202030204" pitchFamily="34" charset="0"/>
                        </a:rPr>
                        <a:t> «Название»</a:t>
                      </a:r>
                      <a:endParaRPr lang="ru-RU" sz="1000" b="1" dirty="0" smtClean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D2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D2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350764"/>
                  </a:ext>
                </a:extLst>
              </a:tr>
              <a:tr h="252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/>
                      <a:r>
                        <a:rPr lang="ru-RU" sz="1000" b="1" dirty="0" smtClean="0">
                          <a:latin typeface="Arial Narrow" panose="020B0606020202030204" pitchFamily="34" charset="0"/>
                        </a:rPr>
                        <a:t>МЕСТО</a:t>
                      </a:r>
                      <a:r>
                        <a:rPr lang="ru-RU" sz="1000" b="1" baseline="0" dirty="0" smtClean="0">
                          <a:latin typeface="Arial Narrow" panose="020B0606020202030204" pitchFamily="34" charset="0"/>
                        </a:rPr>
                        <a:t> ПРОИСШЕСТВИЯ</a:t>
                      </a:r>
                      <a:endParaRPr lang="ru-RU" sz="1000" b="1" dirty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aseline="0" dirty="0" smtClean="0">
                          <a:latin typeface="Arial Narrow" panose="020B0606020202030204" pitchFamily="34" charset="0"/>
                        </a:rPr>
                        <a:t>С указанием наименования подразделения, отметки, оси или привязки к позиции обор-я</a:t>
                      </a:r>
                      <a:endParaRPr lang="ru-RU" sz="1000" dirty="0" smtClean="0">
                        <a:latin typeface="Arial Narrow" panose="020B0606020202030204" pitchFamily="34" charset="0"/>
                      </a:endParaRP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b="1" dirty="0" smtClean="0"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D2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D2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8276371"/>
                  </a:ext>
                </a:extLst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3242265"/>
              </p:ext>
            </p:extLst>
          </p:nvPr>
        </p:nvGraphicFramePr>
        <p:xfrm>
          <a:off x="288206" y="3529710"/>
          <a:ext cx="8928993" cy="3238500"/>
        </p:xfrm>
        <a:graphic>
          <a:graphicData uri="http://schemas.openxmlformats.org/drawingml/2006/table">
            <a:tbl>
              <a:tblPr/>
              <a:tblGrid>
                <a:gridCol w="4036361">
                  <a:extLst>
                    <a:ext uri="{9D8B030D-6E8A-4147-A177-3AD203B41FA5}">
                      <a16:colId xmlns:a16="http://schemas.microsoft.com/office/drawing/2014/main" val="3633330017"/>
                    </a:ext>
                  </a:extLst>
                </a:gridCol>
                <a:gridCol w="4892632">
                  <a:extLst>
                    <a:ext uri="{9D8B030D-6E8A-4147-A177-3AD203B41FA5}">
                      <a16:colId xmlns:a16="http://schemas.microsoft.com/office/drawing/2014/main" val="926699817"/>
                    </a:ext>
                  </a:extLst>
                </a:gridCol>
              </a:tblGrid>
              <a:tr h="227995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>
                        <a:spcBef>
                          <a:spcPts val="300"/>
                        </a:spcBef>
                      </a:pPr>
                      <a:r>
                        <a:rPr lang="ru-RU" sz="1000" b="1" dirty="0" smtClean="0">
                          <a:latin typeface="Arial Narrow" panose="020B0606020202030204" pitchFamily="34" charset="0"/>
                        </a:rPr>
                        <a:t>ПОЧЕМУ ЭТО ПРОИЗОШЛО?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5561232"/>
                  </a:ext>
                </a:extLst>
              </a:tr>
              <a:tr h="197358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indent="0" algn="just">
                        <a:spcBef>
                          <a:spcPts val="300"/>
                        </a:spcBef>
                        <a:buFont typeface="+mj-lt"/>
                        <a:buNone/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НЕПОСРЕДСТВЕННЫЕ ПРИЧИНЫ</a:t>
                      </a:r>
                    </a:p>
                    <a:p>
                      <a:pPr marL="171450" indent="-171450" algn="just">
                        <a:spcBef>
                          <a:spcPts val="300"/>
                        </a:spcBef>
                        <a:buFont typeface="Wingdings" panose="05000000000000000000" pitchFamily="2" charset="2"/>
                        <a:buChar char="§"/>
                      </a:pPr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НП1 из отчета внутреннего</a:t>
                      </a:r>
                      <a:r>
                        <a:rPr lang="ru-RU" sz="1000" b="0" baseline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 расследования происшествия</a:t>
                      </a:r>
                      <a:endParaRPr lang="ru-RU" sz="1000" b="0" dirty="0" smtClean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  <a:p>
                      <a:pPr marL="171450" indent="-171450" algn="just">
                        <a:spcBef>
                          <a:spcPts val="300"/>
                        </a:spcBef>
                        <a:buFont typeface="Wingdings" panose="05000000000000000000" pitchFamily="2" charset="2"/>
                        <a:buChar char="§"/>
                      </a:pPr>
                      <a:r>
                        <a:rPr lang="ru-RU" sz="1000" b="0" baseline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НП2…</a:t>
                      </a:r>
                    </a:p>
                    <a:p>
                      <a:pPr marL="171450" indent="-171450" algn="just">
                        <a:spcBef>
                          <a:spcPts val="300"/>
                        </a:spcBef>
                        <a:buFont typeface="Wingdings" panose="05000000000000000000" pitchFamily="2" charset="2"/>
                        <a:buChar char="§"/>
                      </a:pPr>
                      <a:r>
                        <a:rPr lang="ru-RU" sz="1000" b="0" baseline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НП3…</a:t>
                      </a:r>
                    </a:p>
                    <a:p>
                      <a:pPr marL="171450" indent="-171450" algn="just">
                        <a:spcBef>
                          <a:spcPts val="300"/>
                        </a:spcBef>
                        <a:buFont typeface="Wingdings" panose="05000000000000000000" pitchFamily="2" charset="2"/>
                        <a:buChar char="§"/>
                      </a:pPr>
                      <a:r>
                        <a:rPr lang="ru-RU" sz="1000" b="0" baseline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…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indent="0" algn="just">
                        <a:spcBef>
                          <a:spcPts val="300"/>
                        </a:spcBef>
                        <a:buFont typeface="+mj-lt"/>
                        <a:buNone/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СИСТЕМНЫЕ</a:t>
                      </a:r>
                      <a:r>
                        <a:rPr lang="ru-RU" sz="1000" b="1" baseline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 ПРИЧИНЫ</a:t>
                      </a:r>
                    </a:p>
                    <a:p>
                      <a:pPr marL="171450" indent="-171450" algn="just">
                        <a:spcBef>
                          <a:spcPts val="300"/>
                        </a:spcBef>
                        <a:buFont typeface="Wingdings" panose="05000000000000000000" pitchFamily="2" charset="2"/>
                        <a:buChar char="§"/>
                      </a:pPr>
                      <a:r>
                        <a:rPr lang="ru-RU" sz="1000" b="0" baseline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СП1 из отчета внутреннего расследования происшествия</a:t>
                      </a:r>
                    </a:p>
                    <a:p>
                      <a:pPr marL="171450" indent="-171450" algn="just">
                        <a:spcBef>
                          <a:spcPts val="300"/>
                        </a:spcBef>
                        <a:buFont typeface="Wingdings" panose="05000000000000000000" pitchFamily="2" charset="2"/>
                        <a:buChar char="§"/>
                      </a:pPr>
                      <a:r>
                        <a:rPr lang="ru-RU" sz="1000" b="0" baseline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СП2…</a:t>
                      </a:r>
                    </a:p>
                    <a:p>
                      <a:pPr marL="171450" indent="-171450" algn="just">
                        <a:spcBef>
                          <a:spcPts val="300"/>
                        </a:spcBef>
                        <a:buFont typeface="Wingdings" panose="05000000000000000000" pitchFamily="2" charset="2"/>
                        <a:buChar char="§"/>
                      </a:pPr>
                      <a:r>
                        <a:rPr lang="ru-RU" sz="1000" b="0" baseline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СП3…</a:t>
                      </a:r>
                    </a:p>
                    <a:p>
                      <a:pPr marL="171450" indent="-171450" algn="just">
                        <a:spcBef>
                          <a:spcPts val="300"/>
                        </a:spcBef>
                        <a:buFont typeface="Wingdings" panose="05000000000000000000" pitchFamily="2" charset="2"/>
                        <a:buChar char="§"/>
                      </a:pPr>
                      <a:r>
                        <a:rPr lang="ru-RU" sz="1000" b="0" baseline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…</a:t>
                      </a:r>
                      <a:endParaRPr lang="ru-RU" sz="1000" b="0" dirty="0" smtClean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8459748"/>
                  </a:ext>
                </a:extLst>
              </a:tr>
              <a:tr h="227995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latin typeface="Arial Narrow" panose="020B0606020202030204" pitchFamily="34" charset="0"/>
                        </a:rPr>
                        <a:t>ИЗВЛЕЧЕННЫЕ УРОКИ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0936545"/>
                  </a:ext>
                </a:extLst>
              </a:tr>
              <a:tr h="761866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171450" indent="-171450" algn="l">
                        <a:spcBef>
                          <a:spcPts val="200"/>
                        </a:spcBef>
                        <a:buFont typeface="Wingdings" panose="05000000000000000000" pitchFamily="2" charset="2"/>
                        <a:buChar char="§"/>
                      </a:pPr>
                      <a:r>
                        <a:rPr lang="ru-RU" sz="1000" dirty="0" smtClean="0">
                          <a:latin typeface="Arial Narrow" panose="020B0606020202030204" pitchFamily="34" charset="0"/>
                        </a:rPr>
                        <a:t>Урок 1</a:t>
                      </a:r>
                    </a:p>
                    <a:p>
                      <a:pPr marL="171450" indent="-171450" algn="l">
                        <a:spcBef>
                          <a:spcPts val="200"/>
                        </a:spcBef>
                        <a:buFont typeface="Wingdings" panose="05000000000000000000" pitchFamily="2" charset="2"/>
                        <a:buChar char="§"/>
                      </a:pPr>
                      <a:r>
                        <a:rPr lang="ru-RU" sz="1000" dirty="0" smtClean="0">
                          <a:latin typeface="Arial Narrow" panose="020B0606020202030204" pitchFamily="34" charset="0"/>
                        </a:rPr>
                        <a:t>Урок 2</a:t>
                      </a:r>
                    </a:p>
                    <a:p>
                      <a:pPr marL="171450" indent="-171450" algn="l">
                        <a:spcBef>
                          <a:spcPts val="200"/>
                        </a:spcBef>
                        <a:buFont typeface="Wingdings" panose="05000000000000000000" pitchFamily="2" charset="2"/>
                        <a:buChar char="§"/>
                      </a:pPr>
                      <a:r>
                        <a:rPr lang="ru-RU" sz="1000" dirty="0" smtClean="0">
                          <a:latin typeface="Arial Narrow" panose="020B0606020202030204" pitchFamily="34" charset="0"/>
                        </a:rPr>
                        <a:t>Урок 3</a:t>
                      </a:r>
                    </a:p>
                    <a:p>
                      <a:pPr marL="171450" indent="-171450" algn="l">
                        <a:spcBef>
                          <a:spcPts val="200"/>
                        </a:spcBef>
                        <a:buFont typeface="Wingdings" panose="05000000000000000000" pitchFamily="2" charset="2"/>
                        <a:buChar char="§"/>
                      </a:pPr>
                      <a:r>
                        <a:rPr lang="ru-RU" sz="1000" dirty="0" smtClean="0">
                          <a:latin typeface="Arial Narrow" panose="020B0606020202030204" pitchFamily="34" charset="0"/>
                        </a:rPr>
                        <a:t>…</a:t>
                      </a:r>
                      <a:endParaRPr lang="ru-RU" sz="1000" dirty="0"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66368808"/>
                  </a:ext>
                </a:extLst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8564711"/>
              </p:ext>
            </p:extLst>
          </p:nvPr>
        </p:nvGraphicFramePr>
        <p:xfrm>
          <a:off x="288206" y="1876494"/>
          <a:ext cx="3969716" cy="1584960"/>
        </p:xfrm>
        <a:graphic>
          <a:graphicData uri="http://schemas.openxmlformats.org/drawingml/2006/table">
            <a:tbl>
              <a:tblPr/>
              <a:tblGrid>
                <a:gridCol w="3969716">
                  <a:extLst>
                    <a:ext uri="{9D8B030D-6E8A-4147-A177-3AD203B41FA5}">
                      <a16:colId xmlns:a16="http://schemas.microsoft.com/office/drawing/2014/main" val="3633330017"/>
                    </a:ext>
                  </a:extLst>
                </a:gridCol>
              </a:tblGrid>
              <a:tr h="22245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/>
                      <a:r>
                        <a:rPr lang="ru-RU" sz="1000" b="1" dirty="0" smtClean="0">
                          <a:latin typeface="Arial Narrow" panose="020B0606020202030204" pitchFamily="34" charset="0"/>
                        </a:rPr>
                        <a:t>ЧТО ПРОИЗОШЛО?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9873032"/>
                  </a:ext>
                </a:extLst>
              </a:tr>
              <a:tr h="42452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/>
                      <a:endParaRPr lang="ru-RU" sz="1000" dirty="0" smtClean="0">
                        <a:latin typeface="Arial Narrow" panose="020B0606020202030204" pitchFamily="34" charset="0"/>
                      </a:endParaRPr>
                    </a:p>
                    <a:p>
                      <a:pPr marL="0" marR="0" lvl="0" indent="0" algn="l" defTabSz="91423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Arial Narrow" panose="020B0606020202030204" pitchFamily="34" charset="0"/>
                        </a:rPr>
                        <a:t>Краткое описание</a:t>
                      </a:r>
                      <a:r>
                        <a:rPr lang="ru-RU" sz="1000" baseline="0" dirty="0" smtClean="0">
                          <a:latin typeface="Arial Narrow" panose="020B0606020202030204" pitchFamily="34" charset="0"/>
                        </a:rPr>
                        <a:t> события…</a:t>
                      </a:r>
                      <a:endParaRPr lang="ru-RU" sz="1000" dirty="0" smtClean="0">
                        <a:latin typeface="Arial Narrow" panose="020B0606020202030204" pitchFamily="34" charset="0"/>
                      </a:endParaRPr>
                    </a:p>
                    <a:p>
                      <a:pPr algn="l"/>
                      <a:endParaRPr lang="ru-RU" sz="1000" dirty="0"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2988175"/>
                  </a:ext>
                </a:extLst>
              </a:tr>
              <a:tr h="22245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23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latin typeface="Arial Narrow" panose="020B0606020202030204" pitchFamily="34" charset="0"/>
                        </a:rPr>
                        <a:t>РЕАЛЬНЫЕ ПОСЛЕДСТВИЯ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5528180"/>
                  </a:ext>
                </a:extLst>
              </a:tr>
              <a:tr h="42452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23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dirty="0" smtClean="0">
                        <a:latin typeface="Arial Narrow" panose="020B0606020202030204" pitchFamily="34" charset="0"/>
                      </a:endParaRPr>
                    </a:p>
                    <a:p>
                      <a:pPr marL="0" marR="0" lvl="0" indent="0" algn="l" defTabSz="91423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Arial Narrow" panose="020B0606020202030204" pitchFamily="34" charset="0"/>
                        </a:rPr>
                        <a:t>Последствия без указания</a:t>
                      </a:r>
                      <a:r>
                        <a:rPr lang="ru-RU" sz="1000" baseline="0" dirty="0" smtClean="0">
                          <a:latin typeface="Arial Narrow" panose="020B0606020202030204" pitchFamily="34" charset="0"/>
                        </a:rPr>
                        <a:t> медицинских диагнозов</a:t>
                      </a:r>
                      <a:endParaRPr lang="ru-RU" sz="1000" dirty="0" smtClean="0">
                        <a:latin typeface="Arial Narrow" panose="020B0606020202030204" pitchFamily="34" charset="0"/>
                      </a:endParaRPr>
                    </a:p>
                    <a:p>
                      <a:pPr marL="0" marR="0" lvl="0" indent="0" algn="l" defTabSz="91423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dirty="0" smtClean="0"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7407756"/>
                  </a:ext>
                </a:extLst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4877160" y="780823"/>
            <a:ext cx="4340039" cy="2680631"/>
          </a:xfrm>
          <a:prstGeom prst="rect">
            <a:avLst/>
          </a:prstGeom>
          <a:noFill/>
          <a:ln w="127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 b="0" kern="0" dirty="0">
              <a:noFill/>
              <a:latin typeface="Arial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72054" y="1814646"/>
            <a:ext cx="38672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i="1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МЕСТО ДЛЯ ФОТОМАТЕРИАЛОВ</a:t>
            </a:r>
          </a:p>
        </p:txBody>
      </p:sp>
      <p:sp>
        <p:nvSpPr>
          <p:cNvPr id="10" name="Rectangle 5"/>
          <p:cNvSpPr txBox="1">
            <a:spLocks noChangeArrowheads="1"/>
          </p:cNvSpPr>
          <p:nvPr/>
        </p:nvSpPr>
        <p:spPr bwMode="auto">
          <a:xfrm>
            <a:off x="270935" y="255882"/>
            <a:ext cx="8801894" cy="21544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78C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ru-RU" sz="1400" b="0" i="1" dirty="0" smtClean="0">
                <a:ea typeface="+mn-ea"/>
                <a:cs typeface="+mn-cs"/>
              </a:rPr>
              <a:t>Дайджест происшествий за ____ квартал 20___года</a:t>
            </a:r>
            <a:endParaRPr lang="ru-RU" sz="1400" b="0" i="1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1866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PRESENTATIONDONOTDELETE" val="&lt;?xml version=&quot;1.0&quot; encoding=&quot;UTF-16&quot; standalone=&quot;yes&quot;?&gt;&#10;&lt;root reqver=&quot;21047&quot;&gt;&lt;version val=&quot;23227&quot;/&gt;&lt;CPresentation id=&quot;1&quot;&gt;&lt;m_precDefaultNumber&gt;&lt;m_bNumberIsYear val=&quot;1&quot;/&gt;&lt;m_chMinusSymbol&gt;-&lt;/m_chMinusSymbol&gt;&lt;m_chDecimalSymbol17909&gt;,&lt;/m_chDecimalSymbol17909&gt;&lt;m_nGroupingDigits17909 val=&quot;3&quot;/&gt;&lt;m_chGroupingSymbol17909&gt; &lt;/m_chGroupingSymbol17909&gt;&lt;/m_precDefaultNumber&gt;&lt;m_precDefaultPercent&gt;&lt;m_bNumberIsYear val=&quot;1&quot;/&gt;&lt;m_chMinusSymbol&gt;-&lt;/m_chMinusSymbol&gt;&lt;m_nDecimalDigits17909 val=&quot;0&quot;/&gt;&lt;m_chDecimalSymbol17909&gt;,&lt;/m_chDecimalSymbol17909&gt;&lt;m_nGroupingDigits17909 val=&quot;3&quot;/&gt;&lt;m_chGroupingSymbol17909&gt; &lt;/m_chGroupingSymbol17909&gt;&lt;m_strSuffix17909&gt;%&lt;/m_strSuffix17909&gt;&lt;/m_precDefaultPercent&gt;&lt;m_precDefaultDate/&gt;&lt;m_precDefaultYear/&gt;&lt;m_precDefaultQuarter/&gt;&lt;m_precDefaultMonth/&gt;&lt;m_precDefaultWeek/&gt;&lt;m_precDefaultDay/&gt;&lt;m_mruColor&gt;&lt;m_vecMRU length=&quot;14&quot;&gt;&lt;elem m_fUsage=&quot;4.83749820999999970000E+000&quot;&gt;&lt;m_msothmcolidx val=&quot;0&quot;/&gt;&lt;m_rgb r=&quot;f4&quot; g=&quot;c7&quot; b=&quot;bb&quot;/&gt;&lt;m_ppcolschidx tagver0=&quot;23004&quot; tagname0=&quot;m_ppcolschidxUNRECOGNIZED&quot; val=&quot;0&quot;/&gt;&lt;m_nBrightness val=&quot;0&quot;/&gt;&lt;/elem&gt;&lt;elem m_fUsage=&quot;3.53083650797075070000E+000&quot;&gt;&lt;m_msothmcolidx val=&quot;0&quot;/&gt;&lt;m_rgb r=&quot;99&quot; g=&quot;ff&quot; b=&quot;cc&quot;/&gt;&lt;m_ppcolschidx tagver0=&quot;23004&quot; tagname0=&quot;m_ppcolschidxUNRECOGNIZED&quot; val=&quot;0&quot;/&gt;&lt;m_nBrightness val=&quot;0&quot;/&gt;&lt;/elem&gt;&lt;elem m_fUsage=&quot;8.10000000000000050000E-001&quot;&gt;&lt;m_msothmcolidx val=&quot;0&quot;/&gt;&lt;m_rgb r=&quot;f9&quot; g=&quot;97&quot; b=&quot;b1&quot;/&gt;&lt;m_ppcolschidx tagver0=&quot;23004&quot; tagname0=&quot;m_ppcolschidxUNRECOGNIZED&quot; val=&quot;0&quot;/&gt;&lt;m_nBrightness val=&quot;0&quot;/&gt;&lt;/elem&gt;&lt;elem m_fUsage=&quot;4.78296900000000140000E-001&quot;&gt;&lt;m_msothmcolidx val=&quot;0&quot;/&gt;&lt;m_rgb r=&quot;e4&quot; g=&quot;87&quot; b=&quot;f1&quot;/&gt;&lt;m_ppcolschidx tagver0=&quot;23004&quot; tagname0=&quot;m_ppcolschidxUNRECOGNIZED&quot; val=&quot;0&quot;/&gt;&lt;m_nBrightness val=&quot;0&quot;/&gt;&lt;/elem&gt;&lt;elem m_fUsage=&quot;6.52399925855577660000E-002&quot;&gt;&lt;m_msothmcolidx val=&quot;0&quot;/&gt;&lt;m_rgb r=&quot;0&quot; g=&quot;b6&quot; b=&quot;9f&quot;/&gt;&lt;m_ppcolschidx tagver0=&quot;23004&quot; tagname0=&quot;m_ppcolschidxUNRECOGNIZED&quot; val=&quot;0&quot;/&gt;&lt;m_nBrightness val=&quot;0&quot;/&gt;&lt;/elem&gt;&lt;elem m_fUsage=&quot;5.83352182591774520000E-002&quot;&gt;&lt;m_msothmcolidx val=&quot;0&quot;/&gt;&lt;m_rgb r=&quot;17&quot; g=&quot;2e&quot; b=&quot;5e&quot;/&gt;&lt;m_ppcolschidx tagver0=&quot;23004&quot; tagname0=&quot;m_ppcolschidxUNRECOGNIZED&quot; val=&quot;0&quot;/&gt;&lt;m_nBrightness val=&quot;0&quot;/&gt;&lt;/elem&gt;&lt;elem m_fUsage=&quot;4.43536179020422650000E-002&quot;&gt;&lt;m_msothmcolidx val=&quot;0&quot;/&gt;&lt;m_rgb r=&quot;ec&quot; g=&quot;f&quot; b=&quot;62&quot;/&gt;&lt;m_ppcolschidx tagver0=&quot;23004&quot; tagname0=&quot;m_ppcolschidxUNRECOGNIZED&quot; val=&quot;0&quot;/&gt;&lt;m_nBrightness val=&quot;0&quot;/&gt;&lt;/elem&gt;&lt;elem m_fUsage=&quot;2.78128389443693810000E-002&quot;&gt;&lt;m_msothmcolidx val=&quot;0&quot;/&gt;&lt;m_rgb r=&quot;1&quot; g=&quot;b6&quot; b=&quot;9f&quot;/&gt;&lt;m_ppcolschidx tagver0=&quot;23004&quot; tagname0=&quot;m_ppcolschidxUNRECOGNIZED&quot; val=&quot;0&quot;/&gt;&lt;m_nBrightness val=&quot;0&quot;/&gt;&lt;/elem&gt;&lt;elem m_fUsage=&quot;1.82480036314007500000E-002&quot;&gt;&lt;m_msothmcolidx val=&quot;0&quot;/&gt;&lt;m_rgb r=&quot;95&quot; g=&quot;66&quot; b=&quot;8b&quot;/&gt;&lt;m_ppcolschidx tagver0=&quot;23004&quot; tagname0=&quot;m_ppcolschidxUNRECOGNIZED&quot; val=&quot;0&quot;/&gt;&lt;m_nBrightness val=&quot;0&quot;/&gt;&lt;/elem&gt;&lt;elem m_fUsage=&quot;1.64232032682606750000E-002&quot;&gt;&lt;m_msothmcolidx val=&quot;0&quot;/&gt;&lt;m_rgb r=&quot;9b&quot; g=&quot;60&quot; b=&quot;89&quot;/&gt;&lt;m_ppcolschidx tagver0=&quot;23004&quot; tagname0=&quot;m_ppcolschidxUNRECOGNIZED&quot; val=&quot;0&quot;/&gt;&lt;m_nBrightness val=&quot;0&quot;/&gt;&lt;/elem&gt;&lt;elem m_fUsage=&quot;1.47808829414346080000E-002&quot;&gt;&lt;m_msothmcolidx val=&quot;0&quot;/&gt;&lt;m_rgb r=&quot;9c&quot; g=&quot;5f&quot; b=&quot;8f&quot;/&gt;&lt;m_ppcolschidx tagver0=&quot;23004&quot; tagname0=&quot;m_ppcolschidxUNRECOGNIZED&quot; val=&quot;0&quot;/&gt;&lt;m_nBrightness val=&quot;0&quot;/&gt;&lt;/elem&gt;&lt;elem m_fUsage=&quot;1.19725151825620330000E-002&quot;&gt;&lt;m_msothmcolidx val=&quot;0&quot;/&gt;&lt;m_rgb r=&quot;9b&quot; g=&quot;64&quot; b=&quot;7c&quot;/&gt;&lt;m_ppcolschidx tagver0=&quot;23004&quot; tagname0=&quot;m_ppcolschidxUNRECOGNIZED&quot; val=&quot;0&quot;/&gt;&lt;m_nBrightness val=&quot;0&quot;/&gt;&lt;/elem&gt;&lt;elem m_fUsage=&quot;1.07752636643058290000E-002&quot;&gt;&lt;m_msothmcolidx val=&quot;0&quot;/&gt;&lt;m_rgb r=&quot;b5&quot; g=&quot;ba&quot; b=&quot;bf&quot;/&gt;&lt;m_ppcolschidx tagver0=&quot;23004&quot; tagname0=&quot;m_ppcolschidxUNRECOGNIZED&quot; val=&quot;0&quot;/&gt;&lt;m_nBrightness val=&quot;0&quot;/&gt;&lt;/elem&gt;&lt;elem m_fUsage=&quot;1.07752636643058290000E-002&quot;&gt;&lt;m_msothmcolidx val=&quot;0&quot;/&gt;&lt;m_rgb r=&quot;18&quot; g=&quot;26&quot; b=&quot;a7&quot;/&gt;&lt;m_ppcolschidx tagver0=&quot;23004&quot; tagname0=&quot;m_ppcolschidxUNRECOGNIZED&quot; val=&quot;0&quot;/&gt;&lt;m_nBrightness val=&quot;0&quot;/&gt;&lt;/elem&gt;&lt;/m_vecMRU&gt;&lt;/m_mruColor&gt;&lt;m_eweekdayFirstOfWeek val=&quot;2&quot;/&gt;&lt;m_eweekdayFirstOfWorkweek val=&quot;2&quot;/&gt;&lt;m_eweekdayFirstOfWeekend val=&quot;7&quot;/&gt;&lt;/CPresentation&gt;&lt;/root&gt;"/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Титул">
  <a:themeElements>
    <a:clrScheme name="Титул 13">
      <a:dk1>
        <a:srgbClr val="000000"/>
      </a:dk1>
      <a:lt1>
        <a:srgbClr val="FFFFFF"/>
      </a:lt1>
      <a:dk2>
        <a:srgbClr val="333399"/>
      </a:dk2>
      <a:lt2>
        <a:srgbClr val="808080"/>
      </a:lt2>
      <a:accent1>
        <a:srgbClr val="3366CC"/>
      </a:accent1>
      <a:accent2>
        <a:srgbClr val="0099FF"/>
      </a:accent2>
      <a:accent3>
        <a:srgbClr val="FFFFFF"/>
      </a:accent3>
      <a:accent4>
        <a:srgbClr val="000000"/>
      </a:accent4>
      <a:accent5>
        <a:srgbClr val="ADB8E2"/>
      </a:accent5>
      <a:accent6>
        <a:srgbClr val="008AE7"/>
      </a:accent6>
      <a:hlink>
        <a:srgbClr val="99CCFF"/>
      </a:hlink>
      <a:folHlink>
        <a:srgbClr val="336699"/>
      </a:folHlink>
    </a:clrScheme>
    <a:fontScheme name="Титул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8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8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Титул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итул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итул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итул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итул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итул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итул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итул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итул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итул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итул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итул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итул 13">
        <a:dk1>
          <a:srgbClr val="000000"/>
        </a:dk1>
        <a:lt1>
          <a:srgbClr val="FFFFFF"/>
        </a:lt1>
        <a:dk2>
          <a:srgbClr val="333399"/>
        </a:dk2>
        <a:lt2>
          <a:srgbClr val="808080"/>
        </a:lt2>
        <a:accent1>
          <a:srgbClr val="3366CC"/>
        </a:accent1>
        <a:accent2>
          <a:srgbClr val="0099FF"/>
        </a:accent2>
        <a:accent3>
          <a:srgbClr val="FFFFFF"/>
        </a:accent3>
        <a:accent4>
          <a:srgbClr val="000000"/>
        </a:accent4>
        <a:accent5>
          <a:srgbClr val="ADB8E2"/>
        </a:accent5>
        <a:accent6>
          <a:srgbClr val="008AE7"/>
        </a:accent6>
        <a:hlink>
          <a:srgbClr val="99CCFF"/>
        </a:hlink>
        <a:folHlink>
          <a:srgbClr val="33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итул 14">
        <a:dk1>
          <a:srgbClr val="000000"/>
        </a:dk1>
        <a:lt1>
          <a:srgbClr val="FFFFFF"/>
        </a:lt1>
        <a:dk2>
          <a:srgbClr val="000099"/>
        </a:dk2>
        <a:lt2>
          <a:srgbClr val="808080"/>
        </a:lt2>
        <a:accent1>
          <a:srgbClr val="3366CC"/>
        </a:accent1>
        <a:accent2>
          <a:srgbClr val="0099FF"/>
        </a:accent2>
        <a:accent3>
          <a:srgbClr val="FFFFFF"/>
        </a:accent3>
        <a:accent4>
          <a:srgbClr val="000000"/>
        </a:accent4>
        <a:accent5>
          <a:srgbClr val="ADB8E2"/>
        </a:accent5>
        <a:accent6>
          <a:srgbClr val="008AE7"/>
        </a:accent6>
        <a:hlink>
          <a:srgbClr val="99CCFF"/>
        </a:hlink>
        <a:folHlink>
          <a:srgbClr val="3366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Информационные слайды">
  <a:themeElements>
    <a:clrScheme name="Информационные слайды 13">
      <a:dk1>
        <a:srgbClr val="000000"/>
      </a:dk1>
      <a:lt1>
        <a:srgbClr val="FFFFFF"/>
      </a:lt1>
      <a:dk2>
        <a:srgbClr val="333399"/>
      </a:dk2>
      <a:lt2>
        <a:srgbClr val="808080"/>
      </a:lt2>
      <a:accent1>
        <a:srgbClr val="3366CC"/>
      </a:accent1>
      <a:accent2>
        <a:srgbClr val="0099FF"/>
      </a:accent2>
      <a:accent3>
        <a:srgbClr val="FFFFFF"/>
      </a:accent3>
      <a:accent4>
        <a:srgbClr val="000000"/>
      </a:accent4>
      <a:accent5>
        <a:srgbClr val="ADB8E2"/>
      </a:accent5>
      <a:accent6>
        <a:srgbClr val="008AE7"/>
      </a:accent6>
      <a:hlink>
        <a:srgbClr val="99CCFF"/>
      </a:hlink>
      <a:folHlink>
        <a:srgbClr val="336699"/>
      </a:folHlink>
    </a:clrScheme>
    <a:fontScheme name="Информационные слайд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8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8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Информационные слайды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нформационные слайды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нформационные слайды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нформационные слайды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нформационные слайды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нформационные слайды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13">
        <a:dk1>
          <a:srgbClr val="000000"/>
        </a:dk1>
        <a:lt1>
          <a:srgbClr val="FFFFFF"/>
        </a:lt1>
        <a:dk2>
          <a:srgbClr val="333399"/>
        </a:dk2>
        <a:lt2>
          <a:srgbClr val="808080"/>
        </a:lt2>
        <a:accent1>
          <a:srgbClr val="3366CC"/>
        </a:accent1>
        <a:accent2>
          <a:srgbClr val="0099FF"/>
        </a:accent2>
        <a:accent3>
          <a:srgbClr val="FFFFFF"/>
        </a:accent3>
        <a:accent4>
          <a:srgbClr val="000000"/>
        </a:accent4>
        <a:accent5>
          <a:srgbClr val="ADB8E2"/>
        </a:accent5>
        <a:accent6>
          <a:srgbClr val="008AE7"/>
        </a:accent6>
        <a:hlink>
          <a:srgbClr val="99CCFF"/>
        </a:hlink>
        <a:folHlink>
          <a:srgbClr val="33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нформационные слайды 14">
        <a:dk1>
          <a:srgbClr val="000000"/>
        </a:dk1>
        <a:lt1>
          <a:srgbClr val="FFFFFF"/>
        </a:lt1>
        <a:dk2>
          <a:srgbClr val="000099"/>
        </a:dk2>
        <a:lt2>
          <a:srgbClr val="808080"/>
        </a:lt2>
        <a:accent1>
          <a:srgbClr val="3366CC"/>
        </a:accent1>
        <a:accent2>
          <a:srgbClr val="0099FF"/>
        </a:accent2>
        <a:accent3>
          <a:srgbClr val="FFFFFF"/>
        </a:accent3>
        <a:accent4>
          <a:srgbClr val="000000"/>
        </a:accent4>
        <a:accent5>
          <a:srgbClr val="ADB8E2"/>
        </a:accent5>
        <a:accent6>
          <a:srgbClr val="008AE7"/>
        </a:accent6>
        <a:hlink>
          <a:srgbClr val="99CCFF"/>
        </a:hlink>
        <a:folHlink>
          <a:srgbClr val="3366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Информационные слайды">
  <a:themeElements>
    <a:clrScheme name="1_Информационные слайды 13">
      <a:dk1>
        <a:srgbClr val="000000"/>
      </a:dk1>
      <a:lt1>
        <a:srgbClr val="FFFFFF"/>
      </a:lt1>
      <a:dk2>
        <a:srgbClr val="333399"/>
      </a:dk2>
      <a:lt2>
        <a:srgbClr val="808080"/>
      </a:lt2>
      <a:accent1>
        <a:srgbClr val="3366CC"/>
      </a:accent1>
      <a:accent2>
        <a:srgbClr val="0099FF"/>
      </a:accent2>
      <a:accent3>
        <a:srgbClr val="FFFFFF"/>
      </a:accent3>
      <a:accent4>
        <a:srgbClr val="000000"/>
      </a:accent4>
      <a:accent5>
        <a:srgbClr val="ADB8E2"/>
      </a:accent5>
      <a:accent6>
        <a:srgbClr val="008AE7"/>
      </a:accent6>
      <a:hlink>
        <a:srgbClr val="99CCFF"/>
      </a:hlink>
      <a:folHlink>
        <a:srgbClr val="336699"/>
      </a:folHlink>
    </a:clrScheme>
    <a:fontScheme name="1_Информационные слайд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8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8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Информационные слайды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Информационные слайды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Информационные слайды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Информационные слайды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Информационные слайды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Информационные слайды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Информационные слайды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Информационные слайды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Информационные слайды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Информационные слайды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Информационные слайды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Информационные слайды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Информационные слайды 13">
        <a:dk1>
          <a:srgbClr val="000000"/>
        </a:dk1>
        <a:lt1>
          <a:srgbClr val="FFFFFF"/>
        </a:lt1>
        <a:dk2>
          <a:srgbClr val="333399"/>
        </a:dk2>
        <a:lt2>
          <a:srgbClr val="808080"/>
        </a:lt2>
        <a:accent1>
          <a:srgbClr val="3366CC"/>
        </a:accent1>
        <a:accent2>
          <a:srgbClr val="0099FF"/>
        </a:accent2>
        <a:accent3>
          <a:srgbClr val="FFFFFF"/>
        </a:accent3>
        <a:accent4>
          <a:srgbClr val="000000"/>
        </a:accent4>
        <a:accent5>
          <a:srgbClr val="ADB8E2"/>
        </a:accent5>
        <a:accent6>
          <a:srgbClr val="008AE7"/>
        </a:accent6>
        <a:hlink>
          <a:srgbClr val="99CCFF"/>
        </a:hlink>
        <a:folHlink>
          <a:srgbClr val="33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Информационные слайды 14">
        <a:dk1>
          <a:srgbClr val="000000"/>
        </a:dk1>
        <a:lt1>
          <a:srgbClr val="FFFFFF"/>
        </a:lt1>
        <a:dk2>
          <a:srgbClr val="000099"/>
        </a:dk2>
        <a:lt2>
          <a:srgbClr val="808080"/>
        </a:lt2>
        <a:accent1>
          <a:srgbClr val="3366CC"/>
        </a:accent1>
        <a:accent2>
          <a:srgbClr val="0099FF"/>
        </a:accent2>
        <a:accent3>
          <a:srgbClr val="FFFFFF"/>
        </a:accent3>
        <a:accent4>
          <a:srgbClr val="000000"/>
        </a:accent4>
        <a:accent5>
          <a:srgbClr val="ADB8E2"/>
        </a:accent5>
        <a:accent6>
          <a:srgbClr val="008AE7"/>
        </a:accent6>
        <a:hlink>
          <a:srgbClr val="99CCFF"/>
        </a:hlink>
        <a:folHlink>
          <a:srgbClr val="3366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Информационные слайды">
  <a:themeElements>
    <a:clrScheme name="Информационные слайды 13">
      <a:dk1>
        <a:srgbClr val="000000"/>
      </a:dk1>
      <a:lt1>
        <a:srgbClr val="FFFFFF"/>
      </a:lt1>
      <a:dk2>
        <a:srgbClr val="333399"/>
      </a:dk2>
      <a:lt2>
        <a:srgbClr val="808080"/>
      </a:lt2>
      <a:accent1>
        <a:srgbClr val="3366CC"/>
      </a:accent1>
      <a:accent2>
        <a:srgbClr val="0099FF"/>
      </a:accent2>
      <a:accent3>
        <a:srgbClr val="FFFFFF"/>
      </a:accent3>
      <a:accent4>
        <a:srgbClr val="000000"/>
      </a:accent4>
      <a:accent5>
        <a:srgbClr val="ADB8E2"/>
      </a:accent5>
      <a:accent6>
        <a:srgbClr val="008AE7"/>
      </a:accent6>
      <a:hlink>
        <a:srgbClr val="99CCFF"/>
      </a:hlink>
      <a:folHlink>
        <a:srgbClr val="336699"/>
      </a:folHlink>
    </a:clrScheme>
    <a:fontScheme name="Информационные слайд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8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8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Информационные слайды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нформационные слайды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нформационные слайды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нформационные слайды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нформационные слайды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нформационные слайды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13">
        <a:dk1>
          <a:srgbClr val="000000"/>
        </a:dk1>
        <a:lt1>
          <a:srgbClr val="FFFFFF"/>
        </a:lt1>
        <a:dk2>
          <a:srgbClr val="333399"/>
        </a:dk2>
        <a:lt2>
          <a:srgbClr val="808080"/>
        </a:lt2>
        <a:accent1>
          <a:srgbClr val="3366CC"/>
        </a:accent1>
        <a:accent2>
          <a:srgbClr val="0099FF"/>
        </a:accent2>
        <a:accent3>
          <a:srgbClr val="FFFFFF"/>
        </a:accent3>
        <a:accent4>
          <a:srgbClr val="000000"/>
        </a:accent4>
        <a:accent5>
          <a:srgbClr val="ADB8E2"/>
        </a:accent5>
        <a:accent6>
          <a:srgbClr val="008AE7"/>
        </a:accent6>
        <a:hlink>
          <a:srgbClr val="99CCFF"/>
        </a:hlink>
        <a:folHlink>
          <a:srgbClr val="33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нформационные слайды 14">
        <a:dk1>
          <a:srgbClr val="000000"/>
        </a:dk1>
        <a:lt1>
          <a:srgbClr val="FFFFFF"/>
        </a:lt1>
        <a:dk2>
          <a:srgbClr val="000099"/>
        </a:dk2>
        <a:lt2>
          <a:srgbClr val="808080"/>
        </a:lt2>
        <a:accent1>
          <a:srgbClr val="3366CC"/>
        </a:accent1>
        <a:accent2>
          <a:srgbClr val="0099FF"/>
        </a:accent2>
        <a:accent3>
          <a:srgbClr val="FFFFFF"/>
        </a:accent3>
        <a:accent4>
          <a:srgbClr val="000000"/>
        </a:accent4>
        <a:accent5>
          <a:srgbClr val="ADB8E2"/>
        </a:accent5>
        <a:accent6>
          <a:srgbClr val="008AE7"/>
        </a:accent6>
        <a:hlink>
          <a:srgbClr val="99CCFF"/>
        </a:hlink>
        <a:folHlink>
          <a:srgbClr val="3366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Информационные слайды">
  <a:themeElements>
    <a:clrScheme name="Информационные слайды 13">
      <a:dk1>
        <a:srgbClr val="000000"/>
      </a:dk1>
      <a:lt1>
        <a:srgbClr val="FFFFFF"/>
      </a:lt1>
      <a:dk2>
        <a:srgbClr val="333399"/>
      </a:dk2>
      <a:lt2>
        <a:srgbClr val="808080"/>
      </a:lt2>
      <a:accent1>
        <a:srgbClr val="3366CC"/>
      </a:accent1>
      <a:accent2>
        <a:srgbClr val="0099FF"/>
      </a:accent2>
      <a:accent3>
        <a:srgbClr val="FFFFFF"/>
      </a:accent3>
      <a:accent4>
        <a:srgbClr val="000000"/>
      </a:accent4>
      <a:accent5>
        <a:srgbClr val="ADB8E2"/>
      </a:accent5>
      <a:accent6>
        <a:srgbClr val="008AE7"/>
      </a:accent6>
      <a:hlink>
        <a:srgbClr val="99CCFF"/>
      </a:hlink>
      <a:folHlink>
        <a:srgbClr val="336699"/>
      </a:folHlink>
    </a:clrScheme>
    <a:fontScheme name="Информационные слайд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8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8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Информационные слайды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нформационные слайды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нформационные слайды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нформационные слайды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нформационные слайды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нформационные слайды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13">
        <a:dk1>
          <a:srgbClr val="000000"/>
        </a:dk1>
        <a:lt1>
          <a:srgbClr val="FFFFFF"/>
        </a:lt1>
        <a:dk2>
          <a:srgbClr val="333399"/>
        </a:dk2>
        <a:lt2>
          <a:srgbClr val="808080"/>
        </a:lt2>
        <a:accent1>
          <a:srgbClr val="3366CC"/>
        </a:accent1>
        <a:accent2>
          <a:srgbClr val="0099FF"/>
        </a:accent2>
        <a:accent3>
          <a:srgbClr val="FFFFFF"/>
        </a:accent3>
        <a:accent4>
          <a:srgbClr val="000000"/>
        </a:accent4>
        <a:accent5>
          <a:srgbClr val="ADB8E2"/>
        </a:accent5>
        <a:accent6>
          <a:srgbClr val="008AE7"/>
        </a:accent6>
        <a:hlink>
          <a:srgbClr val="99CCFF"/>
        </a:hlink>
        <a:folHlink>
          <a:srgbClr val="33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нформационные слайды 14">
        <a:dk1>
          <a:srgbClr val="000000"/>
        </a:dk1>
        <a:lt1>
          <a:srgbClr val="FFFFFF"/>
        </a:lt1>
        <a:dk2>
          <a:srgbClr val="000099"/>
        </a:dk2>
        <a:lt2>
          <a:srgbClr val="808080"/>
        </a:lt2>
        <a:accent1>
          <a:srgbClr val="3366CC"/>
        </a:accent1>
        <a:accent2>
          <a:srgbClr val="0099FF"/>
        </a:accent2>
        <a:accent3>
          <a:srgbClr val="FFFFFF"/>
        </a:accent3>
        <a:accent4>
          <a:srgbClr val="000000"/>
        </a:accent4>
        <a:accent5>
          <a:srgbClr val="ADB8E2"/>
        </a:accent5>
        <a:accent6>
          <a:srgbClr val="008AE7"/>
        </a:accent6>
        <a:hlink>
          <a:srgbClr val="99CCFF"/>
        </a:hlink>
        <a:folHlink>
          <a:srgbClr val="3366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4_Информационные слайды">
  <a:themeElements>
    <a:clrScheme name="Информационные слайды 13">
      <a:dk1>
        <a:srgbClr val="000000"/>
      </a:dk1>
      <a:lt1>
        <a:srgbClr val="FFFFFF"/>
      </a:lt1>
      <a:dk2>
        <a:srgbClr val="333399"/>
      </a:dk2>
      <a:lt2>
        <a:srgbClr val="808080"/>
      </a:lt2>
      <a:accent1>
        <a:srgbClr val="3366CC"/>
      </a:accent1>
      <a:accent2>
        <a:srgbClr val="0099FF"/>
      </a:accent2>
      <a:accent3>
        <a:srgbClr val="FFFFFF"/>
      </a:accent3>
      <a:accent4>
        <a:srgbClr val="000000"/>
      </a:accent4>
      <a:accent5>
        <a:srgbClr val="ADB8E2"/>
      </a:accent5>
      <a:accent6>
        <a:srgbClr val="008AE7"/>
      </a:accent6>
      <a:hlink>
        <a:srgbClr val="99CCFF"/>
      </a:hlink>
      <a:folHlink>
        <a:srgbClr val="336699"/>
      </a:folHlink>
    </a:clrScheme>
    <a:fontScheme name="Информационные слайд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8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8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Информационные слайды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нформационные слайды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нформационные слайды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нформационные слайды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нформационные слайды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нформационные слайды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13">
        <a:dk1>
          <a:srgbClr val="000000"/>
        </a:dk1>
        <a:lt1>
          <a:srgbClr val="FFFFFF"/>
        </a:lt1>
        <a:dk2>
          <a:srgbClr val="333399"/>
        </a:dk2>
        <a:lt2>
          <a:srgbClr val="808080"/>
        </a:lt2>
        <a:accent1>
          <a:srgbClr val="3366CC"/>
        </a:accent1>
        <a:accent2>
          <a:srgbClr val="0099FF"/>
        </a:accent2>
        <a:accent3>
          <a:srgbClr val="FFFFFF"/>
        </a:accent3>
        <a:accent4>
          <a:srgbClr val="000000"/>
        </a:accent4>
        <a:accent5>
          <a:srgbClr val="ADB8E2"/>
        </a:accent5>
        <a:accent6>
          <a:srgbClr val="008AE7"/>
        </a:accent6>
        <a:hlink>
          <a:srgbClr val="99CCFF"/>
        </a:hlink>
        <a:folHlink>
          <a:srgbClr val="33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нформационные слайды 14">
        <a:dk1>
          <a:srgbClr val="000000"/>
        </a:dk1>
        <a:lt1>
          <a:srgbClr val="FFFFFF"/>
        </a:lt1>
        <a:dk2>
          <a:srgbClr val="000099"/>
        </a:dk2>
        <a:lt2>
          <a:srgbClr val="808080"/>
        </a:lt2>
        <a:accent1>
          <a:srgbClr val="3366CC"/>
        </a:accent1>
        <a:accent2>
          <a:srgbClr val="0099FF"/>
        </a:accent2>
        <a:accent3>
          <a:srgbClr val="FFFFFF"/>
        </a:accent3>
        <a:accent4>
          <a:srgbClr val="000000"/>
        </a:accent4>
        <a:accent5>
          <a:srgbClr val="ADB8E2"/>
        </a:accent5>
        <a:accent6>
          <a:srgbClr val="008AE7"/>
        </a:accent6>
        <a:hlink>
          <a:srgbClr val="99CCFF"/>
        </a:hlink>
        <a:folHlink>
          <a:srgbClr val="3366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5_Информационные слайды">
  <a:themeElements>
    <a:clrScheme name="Информационные слайды 13">
      <a:dk1>
        <a:srgbClr val="000000"/>
      </a:dk1>
      <a:lt1>
        <a:srgbClr val="FFFFFF"/>
      </a:lt1>
      <a:dk2>
        <a:srgbClr val="333399"/>
      </a:dk2>
      <a:lt2>
        <a:srgbClr val="808080"/>
      </a:lt2>
      <a:accent1>
        <a:srgbClr val="3366CC"/>
      </a:accent1>
      <a:accent2>
        <a:srgbClr val="0099FF"/>
      </a:accent2>
      <a:accent3>
        <a:srgbClr val="FFFFFF"/>
      </a:accent3>
      <a:accent4>
        <a:srgbClr val="000000"/>
      </a:accent4>
      <a:accent5>
        <a:srgbClr val="ADB8E2"/>
      </a:accent5>
      <a:accent6>
        <a:srgbClr val="008AE7"/>
      </a:accent6>
      <a:hlink>
        <a:srgbClr val="99CCFF"/>
      </a:hlink>
      <a:folHlink>
        <a:srgbClr val="336699"/>
      </a:folHlink>
    </a:clrScheme>
    <a:fontScheme name="Информационные слайд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8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8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Информационные слайды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нформационные слайды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нформационные слайды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нформационные слайды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нформационные слайды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нформационные слайды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нформационные слайды 13">
        <a:dk1>
          <a:srgbClr val="000000"/>
        </a:dk1>
        <a:lt1>
          <a:srgbClr val="FFFFFF"/>
        </a:lt1>
        <a:dk2>
          <a:srgbClr val="333399"/>
        </a:dk2>
        <a:lt2>
          <a:srgbClr val="808080"/>
        </a:lt2>
        <a:accent1>
          <a:srgbClr val="3366CC"/>
        </a:accent1>
        <a:accent2>
          <a:srgbClr val="0099FF"/>
        </a:accent2>
        <a:accent3>
          <a:srgbClr val="FFFFFF"/>
        </a:accent3>
        <a:accent4>
          <a:srgbClr val="000000"/>
        </a:accent4>
        <a:accent5>
          <a:srgbClr val="ADB8E2"/>
        </a:accent5>
        <a:accent6>
          <a:srgbClr val="008AE7"/>
        </a:accent6>
        <a:hlink>
          <a:srgbClr val="99CCFF"/>
        </a:hlink>
        <a:folHlink>
          <a:srgbClr val="33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нформационные слайды 14">
        <a:dk1>
          <a:srgbClr val="000000"/>
        </a:dk1>
        <a:lt1>
          <a:srgbClr val="FFFFFF"/>
        </a:lt1>
        <a:dk2>
          <a:srgbClr val="000099"/>
        </a:dk2>
        <a:lt2>
          <a:srgbClr val="808080"/>
        </a:lt2>
        <a:accent1>
          <a:srgbClr val="3366CC"/>
        </a:accent1>
        <a:accent2>
          <a:srgbClr val="0099FF"/>
        </a:accent2>
        <a:accent3>
          <a:srgbClr val="FFFFFF"/>
        </a:accent3>
        <a:accent4>
          <a:srgbClr val="000000"/>
        </a:accent4>
        <a:accent5>
          <a:srgbClr val="ADB8E2"/>
        </a:accent5>
        <a:accent6>
          <a:srgbClr val="008AE7"/>
        </a:accent6>
        <a:hlink>
          <a:srgbClr val="99CCFF"/>
        </a:hlink>
        <a:folHlink>
          <a:srgbClr val="3366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8a60a53d-5fd6-4fad-b3e7-56920e3d3d09">7VNR4C73Q2ZT-1818263721-445</_dlc_DocId>
    <_dlc_DocIdUrl xmlns="8a60a53d-5fd6-4fad-b3e7-56920e3d3d09">
      <Url>https://sp.sibur.local/orgunits/SUPBOTOOS/_layouts/15/DocIdRedir.aspx?ID=7VNR4C73Q2ZT-1818263721-445</Url>
      <Description>7VNR4C73Q2ZT-1818263721-445</Description>
    </_dlc_DocIdUrl>
  </documentManagement>
</p:properti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EE541AA067129B419AF22D5D70976D64" ma:contentTypeVersion="0" ma:contentTypeDescription="Создание документа." ma:contentTypeScope="" ma:versionID="1640ef672632d685805b58c9294156e6">
  <xsd:schema xmlns:xsd="http://www.w3.org/2001/XMLSchema" xmlns:xs="http://www.w3.org/2001/XMLSchema" xmlns:p="http://schemas.microsoft.com/office/2006/metadata/properties" xmlns:ns2="8a60a53d-5fd6-4fad-b3e7-56920e3d3d09" targetNamespace="http://schemas.microsoft.com/office/2006/metadata/properties" ma:root="true" ma:fieldsID="13c951e1685f26a9a2eff9ad78ebde1f" ns2:_="">
    <xsd:import namespace="8a60a53d-5fd6-4fad-b3e7-56920e3d3d0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60a53d-5fd6-4fad-b3e7-56920e3d3d09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Значение идентификатора документа" ma:description="Значение идентификатора документа, присвоенного данному элементу." ma:internalName="_dlc_DocId" ma:readOnly="true">
      <xsd:simpleType>
        <xsd:restriction base="dms:Text"/>
      </xsd:simpleType>
    </xsd:element>
    <xsd:element name="_dlc_DocIdUrl" ma:index="9" nillable="true" ma:displayName="Идентификатор документа" ma:description="Постоянная ссылка на этот документ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Сохранить идентификатор" ma:description="Сохранять идентификатор при добавлении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3780BD6-1A52-4EAD-8331-6FB7B0C89CA3}"/>
</file>

<file path=customXml/itemProps2.xml><?xml version="1.0" encoding="utf-8"?>
<ds:datastoreItem xmlns:ds="http://schemas.openxmlformats.org/officeDocument/2006/customXml" ds:itemID="{C0863DF4-6150-4962-9B2F-0EF794EBCB9F}"/>
</file>

<file path=customXml/itemProps3.xml><?xml version="1.0" encoding="utf-8"?>
<ds:datastoreItem xmlns:ds="http://schemas.openxmlformats.org/officeDocument/2006/customXml" ds:itemID="{F8A243A5-B0E2-4619-A874-08D448F2C0F5}"/>
</file>

<file path=customXml/itemProps4.xml><?xml version="1.0" encoding="utf-8"?>
<ds:datastoreItem xmlns:ds="http://schemas.openxmlformats.org/officeDocument/2006/customXml" ds:itemID="{4ACE9CA8-854B-4BC6-811F-95671F60C131}"/>
</file>

<file path=docProps/app.xml><?xml version="1.0" encoding="utf-8"?>
<Properties xmlns="http://schemas.openxmlformats.org/officeDocument/2006/extended-properties" xmlns:vt="http://schemas.openxmlformats.org/officeDocument/2006/docPropsVTypes">
  <TotalTime>193858</TotalTime>
  <Words>117</Words>
  <Application>Microsoft Office PowerPoint</Application>
  <PresentationFormat>Лист A4 (210x297 мм)</PresentationFormat>
  <Paragraphs>37</Paragraphs>
  <Slides>2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7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14" baseType="lpstr">
      <vt:lpstr>Arial</vt:lpstr>
      <vt:lpstr>Arial Narrow</vt:lpstr>
      <vt:lpstr>Times New Roman</vt:lpstr>
      <vt:lpstr>Wingdings</vt:lpstr>
      <vt:lpstr>Титул</vt:lpstr>
      <vt:lpstr>Информационные слайды</vt:lpstr>
      <vt:lpstr>1_Информационные слайды</vt:lpstr>
      <vt:lpstr>2_Информационные слайды</vt:lpstr>
      <vt:lpstr>3_Информационные слайды</vt:lpstr>
      <vt:lpstr>4_Информационные слайды</vt:lpstr>
      <vt:lpstr>5_Информационные слайды</vt:lpstr>
      <vt:lpstr>Слайд think-cell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Коротких Сергей Александрович</dc:creator>
  <cp:lastModifiedBy>Галиуллин Линар Русланович</cp:lastModifiedBy>
  <cp:revision>857</cp:revision>
  <cp:lastPrinted>2016-06-28T12:04:45Z</cp:lastPrinted>
  <dcterms:created xsi:type="dcterms:W3CDTF">2007-07-04T09:01:59Z</dcterms:created>
  <dcterms:modified xsi:type="dcterms:W3CDTF">2022-10-24T11:43:12Z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0x010100EE541AA067129B419AF22D5D70976D64</vt:lpwstr>
  </property>
  <property fmtid="{D5CDD505-2E9C-101B-9397-08002B2CF9AE}" pid="3" name="_dlc_DocIdItemGuid">
    <vt:lpwstr>fd35d3ab-cf57-4b16-be3b-b36527639838</vt:lpwstr>
  </property>
</Properties>
</file>