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B8B"/>
    <a:srgbClr val="008C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4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90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187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617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991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881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451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800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37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383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457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750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EAB9B-F1DC-445C-80CC-2218582DFF8B}" type="datetimeFigureOut">
              <a:rPr lang="ru-RU" smtClean="0"/>
              <a:t>22.05.2022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10B09-EF1F-465D-A3EC-FFBA6CA0B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07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266082"/>
              </p:ext>
            </p:extLst>
          </p:nvPr>
        </p:nvGraphicFramePr>
        <p:xfrm>
          <a:off x="139080" y="116632"/>
          <a:ext cx="8784976" cy="6691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58749">
                <a:tc gridSpan="4"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МОЛНИЯ !</a:t>
                      </a:r>
                    </a:p>
                    <a:p>
                      <a:pPr algn="ctr"/>
                      <a:r>
                        <a:rPr lang="ru-RU" sz="2000" i="1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«наименование исходя из вида работ и обстоятельств» </a:t>
                      </a:r>
                    </a:p>
                    <a:p>
                      <a:pPr algn="ctr"/>
                      <a:endParaRPr lang="ru-RU" sz="2000" i="1" dirty="0">
                        <a:ln>
                          <a:noFill/>
                        </a:ln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bg2">
                              <a:lumMod val="90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bg2">
                              <a:lumMod val="90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35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происшествия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i="1" dirty="0" err="1" smtClean="0">
                          <a:effectLst/>
                          <a:latin typeface="Times New Roman"/>
                          <a:ea typeface="Times New Roman"/>
                        </a:rPr>
                        <a:t>дд.мм.гг</a:t>
                      </a:r>
                      <a:r>
                        <a:rPr lang="ru-RU" sz="1400" i="1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i="1" baseline="0" dirty="0" err="1" smtClean="0">
                          <a:effectLst/>
                          <a:latin typeface="Times New Roman"/>
                          <a:ea typeface="Times New Roman"/>
                        </a:rPr>
                        <a:t>чч:мм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Почему это произошло?</a:t>
                      </a:r>
                      <a:endParaRPr lang="ru-RU" sz="105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2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Причина  1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2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Причина 2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2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….	</a:t>
                      </a:r>
                    </a:p>
                    <a:p>
                      <a:pPr marL="0" lvl="0" indent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endParaRPr lang="ru-RU" sz="12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841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ООО «</a:t>
                      </a:r>
                      <a:r>
                        <a:rPr lang="ru-RU" sz="1400" i="1" dirty="0" err="1" smtClean="0">
                          <a:effectLst/>
                          <a:latin typeface="Times New Roman"/>
                          <a:ea typeface="Times New Roman"/>
                        </a:rPr>
                        <a:t>ххх</a:t>
                      </a: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14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sz="14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 sz="14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683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происшествия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С указанием наименования подразделения, отметки, оси или привязки к позиции обор-я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sz="14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 sz="14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090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произошло?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Times New Roman"/>
                          <a:ea typeface="Times New Roman"/>
                        </a:rPr>
                        <a:t>Краткое</a:t>
                      </a:r>
                      <a:r>
                        <a:rPr lang="ru-RU" sz="1200" i="1" baseline="0" dirty="0" smtClean="0">
                          <a:effectLst/>
                          <a:latin typeface="Times New Roman"/>
                          <a:ea typeface="Times New Roman"/>
                        </a:rPr>
                        <a:t> описание события </a:t>
                      </a:r>
                      <a:endParaRPr lang="ru-RU" sz="12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Вы можете сделать?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2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Мероприятие 1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2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Мероприятие 2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2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….</a:t>
                      </a:r>
                      <a:r>
                        <a:rPr lang="ru-RU" sz="12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  <a:p>
                      <a:pPr marL="0" lvl="0" indent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"/>
                      </a:pPr>
                      <a:endParaRPr lang="ru-RU" sz="14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35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Реальные последствия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Последствия без (!)</a:t>
                      </a:r>
                      <a:r>
                        <a:rPr lang="ru-RU" sz="1200" i="1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указания медицинских диагнозов</a:t>
                      </a: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sz="1400" b="1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 sz="14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1791">
                <a:tc gridSpan="5">
                  <a:txBody>
                    <a:bodyPr/>
                    <a:lstStyle/>
                    <a:p>
                      <a:pPr algn="ctr"/>
                      <a:endParaRPr lang="ru-RU" sz="140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i="1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1" i="1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r>
                        <a:rPr lang="ru-RU" sz="1400" b="1" i="1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ФОТОМАТЕРИАЛОВ</a:t>
                      </a:r>
                      <a:endParaRPr lang="ru-RU" sz="1400" b="1" i="1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3327">
                <a:tc gridSpan="5"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ВНИМАТЕЛЬНО ИЗУЧИТЕ ЭТУ ИНФОРМАЦИЮ!  БЕЗОПАСНОСТЬ</a:t>
                      </a:r>
                      <a:r>
                        <a:rPr lang="ru-RU" sz="1300" b="1" i="1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НАША КЛЮЧЕВАЯ ЦЕННОСТЬ!</a:t>
                      </a:r>
                      <a:endParaRPr lang="ru-RU" sz="1300" b="1" i="1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B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C95">
                          <a:alpha val="6980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56" y="139560"/>
            <a:ext cx="667027" cy="841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805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a60a53d-5fd6-4fad-b3e7-56920e3d3d09">7VNR4C73Q2ZT-1818263721-444</_dlc_DocId>
    <_dlc_DocIdUrl xmlns="8a60a53d-5fd6-4fad-b3e7-56920e3d3d09">
      <Url>https://sp.sibur.local/orgunits/SUPBOTOOS/_layouts/15/DocIdRedir.aspx?ID=7VNR4C73Q2ZT-1818263721-444</Url>
      <Description>7VNR4C73Q2ZT-1818263721-444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E541AA067129B419AF22D5D70976D64" ma:contentTypeVersion="0" ma:contentTypeDescription="Создание документа." ma:contentTypeScope="" ma:versionID="1640ef672632d685805b58c9294156e6">
  <xsd:schema xmlns:xsd="http://www.w3.org/2001/XMLSchema" xmlns:xs="http://www.w3.org/2001/XMLSchema" xmlns:p="http://schemas.microsoft.com/office/2006/metadata/properties" xmlns:ns2="8a60a53d-5fd6-4fad-b3e7-56920e3d3d09" targetNamespace="http://schemas.microsoft.com/office/2006/metadata/properties" ma:root="true" ma:fieldsID="13c951e1685f26a9a2eff9ad78ebde1f" ns2:_="">
    <xsd:import namespace="8a60a53d-5fd6-4fad-b3e7-56920e3d3d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60a53d-5fd6-4fad-b3e7-56920e3d3d0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BF1E52-995A-466D-BB87-C4A69515932B}"/>
</file>

<file path=customXml/itemProps2.xml><?xml version="1.0" encoding="utf-8"?>
<ds:datastoreItem xmlns:ds="http://schemas.openxmlformats.org/officeDocument/2006/customXml" ds:itemID="{839BAD1E-4E33-4F8E-AA3D-CEC7DB901657}"/>
</file>

<file path=customXml/itemProps3.xml><?xml version="1.0" encoding="utf-8"?>
<ds:datastoreItem xmlns:ds="http://schemas.openxmlformats.org/officeDocument/2006/customXml" ds:itemID="{B925CFC5-4276-43D3-958D-12A1941C4F3B}"/>
</file>

<file path=customXml/itemProps4.xml><?xml version="1.0" encoding="utf-8"?>
<ds:datastoreItem xmlns:ds="http://schemas.openxmlformats.org/officeDocument/2006/customXml" ds:itemID="{756FD44D-90F1-4ECC-8618-EB898D7F63A3}"/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86</Words>
  <Application>Microsoft Office PowerPoint</Application>
  <PresentationFormat>Экран (4:3)</PresentationFormat>
  <Paragraphs>28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Wingdings</vt:lpstr>
      <vt:lpstr>Тема Office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</dc:creator>
  <cp:lastModifiedBy>Хундяков Сергей Владимирович</cp:lastModifiedBy>
  <cp:revision>36</cp:revision>
  <cp:lastPrinted>2019-10-29T05:14:47Z</cp:lastPrinted>
  <dcterms:created xsi:type="dcterms:W3CDTF">2019-04-19T16:21:06Z</dcterms:created>
  <dcterms:modified xsi:type="dcterms:W3CDTF">2022-05-22T09:48:02Z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0x010100EE541AA067129B419AF22D5D70976D64</vt:lpwstr>
  </property>
  <property fmtid="{D5CDD505-2E9C-101B-9397-08002B2CF9AE}" pid="3" name="_dlc_DocIdItemGuid">
    <vt:lpwstr>0c6bdb64-8245-4d53-ae63-5ea3a6cbdda9</vt:lpwstr>
  </property>
</Properties>
</file>